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7.xml" ContentType="application/vnd.openxmlformats-officedocument.presentationml.notesSlide+xml"/>
  <Override PartName="/ppt/notesSlides/notesSlide12.xml" ContentType="application/vnd.openxmlformats-officedocument.presentationml.notesSlide+xml"/>
  <Override PartName="/ppt/notesSlides/_rels/notesSlide1.xml.rels" ContentType="application/vnd.openxmlformats-package.relationships+xml"/>
  <Override PartName="/ppt/notesSlides/_rels/notesSlide7.xml.rels" ContentType="application/vnd.openxmlformats-package.relationships+xml"/>
  <Override PartName="/ppt/notesSlides/_rels/notesSlide12.xml.rels" ContentType="application/vnd.openxmlformats-package.relationships+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media/image1.png" ContentType="image/png"/>
  <Override PartName="/ppt/media/image13.wmf" ContentType="image/x-wmf"/>
  <Override PartName="/ppt/media/image2.png" ContentType="image/png"/>
  <Override PartName="/ppt/media/image3.png" ContentType="image/png"/>
  <Override PartName="/ppt/media/image15.wmf" ContentType="image/x-wmf"/>
  <Override PartName="/ppt/media/image4.png" ContentType="image/png"/>
  <Override PartName="/ppt/media/image5.png" ContentType="image/png"/>
  <Override PartName="/ppt/media/image8.gif" ContentType="image/gif"/>
  <Override PartName="/ppt/media/image6.png" ContentType="image/png"/>
  <Override PartName="/ppt/media/image7.wmf" ContentType="image/x-wmf"/>
  <Override PartName="/ppt/media/image9.png" ContentType="image/png"/>
  <Override PartName="/ppt/media/image10.png" ContentType="image/png"/>
  <Override PartName="/ppt/media/image11.png" ContentType="image/png"/>
  <Override PartName="/ppt/media/image12.png" ContentType="image/png"/>
  <Override PartName="/ppt/media/image14.png" ContentType="image/png"/>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nl-NL" sz="1800" spc="-1" strike="noStrike">
                <a:solidFill>
                  <a:srgbClr val="000000"/>
                </a:solidFill>
                <a:latin typeface="Calibri"/>
              </a:rPr>
              <a:t>Klik om de dia te verplaatsen</a:t>
            </a:r>
            <a:endParaRPr b="0" lang="nl-NL" sz="1800" spc="-1" strike="noStrike">
              <a:solidFill>
                <a:srgbClr val="000000"/>
              </a:solidFill>
              <a:latin typeface="Calibri"/>
            </a:endParaRPr>
          </a:p>
        </p:txBody>
      </p:sp>
      <p:sp>
        <p:nvSpPr>
          <p:cNvPr id="124"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nl-NL" sz="2000" spc="-1" strike="noStrike">
                <a:latin typeface="Arial"/>
              </a:rPr>
              <a:t>Klik om het formaat van de notities te bewerken</a:t>
            </a:r>
            <a:endParaRPr b="0" lang="nl-NL" sz="2000" spc="-1" strike="noStrike">
              <a:latin typeface="Arial"/>
            </a:endParaRPr>
          </a:p>
        </p:txBody>
      </p:sp>
      <p:sp>
        <p:nvSpPr>
          <p:cNvPr id="125"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nl-NL" sz="1400" spc="-1" strike="noStrike">
                <a:latin typeface="Times New Roman"/>
              </a:rPr>
              <a:t>&lt;koptekst&gt;</a:t>
            </a:r>
            <a:endParaRPr b="0" lang="nl-NL" sz="1400" spc="-1" strike="noStrike">
              <a:latin typeface="Times New Roman"/>
            </a:endParaRPr>
          </a:p>
        </p:txBody>
      </p:sp>
      <p:sp>
        <p:nvSpPr>
          <p:cNvPr id="126" name="PlaceHolder 4"/>
          <p:cNvSpPr>
            <a:spLocks noGrp="1"/>
          </p:cNvSpPr>
          <p:nvPr>
            <p:ph type="dt" idx="10"/>
          </p:nvPr>
        </p:nvSpPr>
        <p:spPr>
          <a:xfrm>
            <a:off x="4278960" y="0"/>
            <a:ext cx="3280680" cy="534240"/>
          </a:xfrm>
          <a:prstGeom prst="rect">
            <a:avLst/>
          </a:prstGeom>
          <a:noFill/>
          <a:ln w="0">
            <a:noFill/>
          </a:ln>
        </p:spPr>
        <p:txBody>
          <a:bodyPr lIns="0" rIns="0" tIns="0" bIns="0" anchor="t">
            <a:noAutofit/>
          </a:bodyPr>
          <a:lstStyle>
            <a:lvl1pPr indent="0" algn="r">
              <a:buNone/>
              <a:defRPr b="0" lang="nl-NL" sz="1400" spc="-1" strike="noStrike">
                <a:latin typeface="Times New Roman"/>
              </a:defRPr>
            </a:lvl1pPr>
          </a:lstStyle>
          <a:p>
            <a:pPr indent="0" algn="r">
              <a:buNone/>
            </a:pPr>
            <a:r>
              <a:rPr b="0" lang="nl-NL" sz="1400" spc="-1" strike="noStrike">
                <a:latin typeface="Times New Roman"/>
              </a:rPr>
              <a:t>&lt;datum/tijd&gt;</a:t>
            </a:r>
            <a:endParaRPr b="0" lang="nl-NL" sz="1400" spc="-1" strike="noStrike">
              <a:latin typeface="Times New Roman"/>
            </a:endParaRPr>
          </a:p>
        </p:txBody>
      </p:sp>
      <p:sp>
        <p:nvSpPr>
          <p:cNvPr id="127" name="PlaceHolder 5"/>
          <p:cNvSpPr>
            <a:spLocks noGrp="1"/>
          </p:cNvSpPr>
          <p:nvPr>
            <p:ph type="ftr" idx="11"/>
          </p:nvPr>
        </p:nvSpPr>
        <p:spPr>
          <a:xfrm>
            <a:off x="0" y="10157400"/>
            <a:ext cx="3280680" cy="534240"/>
          </a:xfrm>
          <a:prstGeom prst="rect">
            <a:avLst/>
          </a:prstGeom>
          <a:noFill/>
          <a:ln w="0">
            <a:noFill/>
          </a:ln>
        </p:spPr>
        <p:txBody>
          <a:bodyPr lIns="0" rIns="0" tIns="0" bIns="0" anchor="b">
            <a:noAutofit/>
          </a:bodyPr>
          <a:lstStyle>
            <a:lvl1pPr indent="0">
              <a:buNone/>
              <a:defRPr b="0" lang="nl-NL" sz="1400" spc="-1" strike="noStrike">
                <a:latin typeface="Times New Roman"/>
              </a:defRPr>
            </a:lvl1pPr>
          </a:lstStyle>
          <a:p>
            <a:pPr indent="0">
              <a:buNone/>
            </a:pPr>
            <a:r>
              <a:rPr b="0" lang="nl-NL" sz="1400" spc="-1" strike="noStrike">
                <a:latin typeface="Times New Roman"/>
              </a:rPr>
              <a:t>&lt;voettekst&gt;</a:t>
            </a:r>
            <a:endParaRPr b="0" lang="nl-NL" sz="1400" spc="-1" strike="noStrike">
              <a:latin typeface="Times New Roman"/>
            </a:endParaRPr>
          </a:p>
        </p:txBody>
      </p:sp>
      <p:sp>
        <p:nvSpPr>
          <p:cNvPr id="128" name="PlaceHolder 6"/>
          <p:cNvSpPr>
            <a:spLocks noGrp="1"/>
          </p:cNvSpPr>
          <p:nvPr>
            <p:ph type="sldNum" idx="12"/>
          </p:nvPr>
        </p:nvSpPr>
        <p:spPr>
          <a:xfrm>
            <a:off x="4278960" y="10157400"/>
            <a:ext cx="3280680" cy="534240"/>
          </a:xfrm>
          <a:prstGeom prst="rect">
            <a:avLst/>
          </a:prstGeom>
          <a:noFill/>
          <a:ln w="0">
            <a:noFill/>
          </a:ln>
        </p:spPr>
        <p:txBody>
          <a:bodyPr lIns="0" rIns="0" tIns="0" bIns="0" anchor="b">
            <a:noAutofit/>
          </a:bodyPr>
          <a:lstStyle>
            <a:lvl1pPr indent="0" algn="r">
              <a:buNone/>
              <a:defRPr b="0" lang="nl-NL" sz="1400" spc="-1" strike="noStrike">
                <a:latin typeface="Times New Roman"/>
              </a:defRPr>
            </a:lvl1pPr>
          </a:lstStyle>
          <a:p>
            <a:pPr indent="0" algn="r">
              <a:buNone/>
            </a:pPr>
            <a:fld id="{343C86BE-9AA3-4385-8A83-F13B950F7F39}" type="slidenum">
              <a:rPr b="0" lang="nl-NL" sz="1400" spc="-1" strike="noStrike">
                <a:latin typeface="Times New Roman"/>
              </a:rPr>
              <a:t>&lt;getal&gt;</a:t>
            </a:fld>
            <a:endParaRPr b="0" lang="nl-NL"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sldImg"/>
          </p:nvPr>
        </p:nvSpPr>
        <p:spPr>
          <a:xfrm>
            <a:off x="685800" y="1143000"/>
            <a:ext cx="5486040" cy="3085920"/>
          </a:xfrm>
          <a:prstGeom prst="rect">
            <a:avLst/>
          </a:prstGeom>
          <a:ln w="0">
            <a:noFill/>
          </a:ln>
        </p:spPr>
      </p:sp>
      <p:sp>
        <p:nvSpPr>
          <p:cNvPr id="179"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nl-NL" sz="2000" spc="-1" strike="noStrike">
              <a:latin typeface="Arial"/>
            </a:endParaRPr>
          </a:p>
        </p:txBody>
      </p:sp>
      <p:sp>
        <p:nvSpPr>
          <p:cNvPr id="180" name="PlaceHolder 3"/>
          <p:cNvSpPr>
            <a:spLocks noGrp="1"/>
          </p:cNvSpPr>
          <p:nvPr>
            <p:ph type="sldNum" idx="25"/>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nl-NL" sz="1200" spc="-1" strike="noStrike">
                <a:solidFill>
                  <a:srgbClr val="000000"/>
                </a:solidFill>
                <a:latin typeface="+mn-lt"/>
                <a:ea typeface="+mn-ea"/>
              </a:defRPr>
            </a:lvl1pPr>
          </a:lstStyle>
          <a:p>
            <a:pPr indent="0" algn="r">
              <a:lnSpc>
                <a:spcPct val="100000"/>
              </a:lnSpc>
              <a:buNone/>
            </a:pPr>
            <a:fld id="{F34BC050-E04F-4976-AC9E-5952B3B9D2E5}" type="slidenum">
              <a:rPr b="0" lang="nl-NL" sz="1200" spc="-1" strike="noStrike">
                <a:solidFill>
                  <a:srgbClr val="000000"/>
                </a:solidFill>
                <a:latin typeface="+mn-lt"/>
                <a:ea typeface="+mn-ea"/>
              </a:rPr>
              <a:t>&lt;getal&gt;</a:t>
            </a:fld>
            <a:endParaRPr b="0" lang="nl-NL"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sldImg"/>
          </p:nvPr>
        </p:nvSpPr>
        <p:spPr>
          <a:xfrm>
            <a:off x="685800" y="1143000"/>
            <a:ext cx="5486040" cy="3085920"/>
          </a:xfrm>
          <a:prstGeom prst="rect">
            <a:avLst/>
          </a:prstGeom>
          <a:ln w="0">
            <a:noFill/>
          </a:ln>
        </p:spPr>
      </p:sp>
      <p:sp>
        <p:nvSpPr>
          <p:cNvPr id="182"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nl-NL" sz="2000" spc="-1" strike="noStrike">
              <a:latin typeface="Arial"/>
            </a:endParaRPr>
          </a:p>
        </p:txBody>
      </p:sp>
      <p:sp>
        <p:nvSpPr>
          <p:cNvPr id="183" name="PlaceHolder 3"/>
          <p:cNvSpPr>
            <a:spLocks noGrp="1"/>
          </p:cNvSpPr>
          <p:nvPr>
            <p:ph type="sldNum" idx="26"/>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nl-NL" sz="1200" spc="-1" strike="noStrike">
                <a:solidFill>
                  <a:srgbClr val="000000"/>
                </a:solidFill>
                <a:latin typeface="+mn-lt"/>
                <a:ea typeface="+mn-ea"/>
              </a:defRPr>
            </a:lvl1pPr>
          </a:lstStyle>
          <a:p>
            <a:pPr indent="0" algn="r">
              <a:lnSpc>
                <a:spcPct val="100000"/>
              </a:lnSpc>
              <a:buNone/>
            </a:pPr>
            <a:fld id="{4AC8251B-538E-4FFD-B6B4-C80F75FFB318}" type="slidenum">
              <a:rPr b="0" lang="nl-NL" sz="1200" spc="-1" strike="noStrike">
                <a:solidFill>
                  <a:srgbClr val="000000"/>
                </a:solidFill>
                <a:latin typeface="+mn-lt"/>
                <a:ea typeface="+mn-ea"/>
              </a:rPr>
              <a:t>&lt;getal&gt;</a:t>
            </a:fld>
            <a:endParaRPr b="0" lang="nl-NL" sz="12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sldImg"/>
          </p:nvPr>
        </p:nvSpPr>
        <p:spPr>
          <a:xfrm>
            <a:off x="685800" y="1143000"/>
            <a:ext cx="5486040" cy="3085920"/>
          </a:xfrm>
          <a:prstGeom prst="rect">
            <a:avLst/>
          </a:prstGeom>
          <a:ln w="0">
            <a:noFill/>
          </a:ln>
        </p:spPr>
      </p:sp>
      <p:sp>
        <p:nvSpPr>
          <p:cNvPr id="185"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0">
              <a:buNone/>
            </a:pPr>
            <a:endParaRPr b="0" lang="nl-NL" sz="2000" spc="-1" strike="noStrike">
              <a:latin typeface="Arial"/>
            </a:endParaRPr>
          </a:p>
        </p:txBody>
      </p:sp>
      <p:sp>
        <p:nvSpPr>
          <p:cNvPr id="186" name="PlaceHolder 3"/>
          <p:cNvSpPr>
            <a:spLocks noGrp="1"/>
          </p:cNvSpPr>
          <p:nvPr>
            <p:ph type="sldNum" idx="27"/>
          </p:nvPr>
        </p:nvSpPr>
        <p:spPr>
          <a:xfrm>
            <a:off x="3884760" y="8685360"/>
            <a:ext cx="2971440" cy="458280"/>
          </a:xfrm>
          <a:prstGeom prst="rect">
            <a:avLst/>
          </a:prstGeom>
          <a:noFill/>
          <a:ln w="0">
            <a:noFill/>
          </a:ln>
        </p:spPr>
        <p:txBody>
          <a:bodyPr anchor="b">
            <a:noAutofit/>
          </a:bodyPr>
          <a:lstStyle>
            <a:lvl1pPr indent="0" algn="r">
              <a:lnSpc>
                <a:spcPct val="100000"/>
              </a:lnSpc>
              <a:buNone/>
              <a:defRPr b="0" lang="nl-NL" sz="1200" spc="-1" strike="noStrike">
                <a:solidFill>
                  <a:srgbClr val="000000"/>
                </a:solidFill>
                <a:latin typeface="+mn-lt"/>
                <a:ea typeface="+mn-ea"/>
              </a:defRPr>
            </a:lvl1pPr>
          </a:lstStyle>
          <a:p>
            <a:pPr indent="0" algn="r">
              <a:lnSpc>
                <a:spcPct val="100000"/>
              </a:lnSpc>
              <a:buNone/>
            </a:pPr>
            <a:fld id="{71855CA3-178A-479A-AC1A-D00A24047545}" type="slidenum">
              <a:rPr b="0" lang="nl-NL" sz="1200" spc="-1" strike="noStrike">
                <a:solidFill>
                  <a:srgbClr val="000000"/>
                </a:solidFill>
                <a:latin typeface="+mn-lt"/>
                <a:ea typeface="+mn-ea"/>
              </a:rPr>
              <a:t>&lt;getal&gt;</a:t>
            </a:fld>
            <a:endParaRPr b="0" lang="nl-NL"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7C41ACD5-9B6E-4F79-8F8E-56554418F67C}" type="slidenum">
              <a:t>&lt;#&gt;</a:t>
            </a:fld>
          </a:p>
        </p:txBody>
      </p:sp>
      <p:sp>
        <p:nvSpPr>
          <p:cNvPr id="4" name="PlaceHolder 3"/>
          <p:cNvSpPr>
            <a:spLocks noGrp="1"/>
          </p:cNvSpPr>
          <p:nvPr>
            <p:ph type="dt" idx="1"/>
          </p:nvPr>
        </p:nvSpPr>
        <p:spPr/>
        <p:txBody>
          <a:bodyPr/>
          <a:p>
            <a:r>
              <a:rPr lang="nl-NL"/>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nl-NL" sz="3200" spc="-1" strike="noStrike">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3147207-5DE9-438C-B081-E2AC5E43ED8D}" type="slidenum">
              <a:t>&lt;#&gt;</a:t>
            </a:fld>
          </a:p>
        </p:txBody>
      </p:sp>
      <p:sp>
        <p:nvSpPr>
          <p:cNvPr id="6" name="PlaceHolder 5"/>
          <p:cNvSpPr>
            <a:spLocks noGrp="1"/>
          </p:cNvSpPr>
          <p:nvPr>
            <p:ph type="dt" idx="1"/>
          </p:nvPr>
        </p:nvSpPr>
        <p:spPr/>
        <p:txBody>
          <a:bodyPr/>
          <a:p>
            <a:r>
              <a:rPr lang="nl-NL"/>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9E281257-FB24-4407-908F-1BF8DFFE51DB}" type="slidenum">
              <a:t>&lt;#&gt;</a:t>
            </a:fld>
          </a:p>
        </p:txBody>
      </p:sp>
      <p:sp>
        <p:nvSpPr>
          <p:cNvPr id="6" name="PlaceHolder 5"/>
          <p:cNvSpPr>
            <a:spLocks noGrp="1"/>
          </p:cNvSpPr>
          <p:nvPr>
            <p:ph type="dt" idx="1"/>
          </p:nvPr>
        </p:nvSpPr>
        <p:spPr/>
        <p:txBody>
          <a:bodyPr/>
          <a:p>
            <a:r>
              <a:rPr lang="nl-NL"/>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8CEDE7E2-2E98-4E28-B13D-C66F5D9F0DDB}" type="slidenum">
              <a:t>&lt;#&gt;</a:t>
            </a:fld>
          </a:p>
        </p:txBody>
      </p:sp>
      <p:sp>
        <p:nvSpPr>
          <p:cNvPr id="7" name="PlaceHolder 6"/>
          <p:cNvSpPr>
            <a:spLocks noGrp="1"/>
          </p:cNvSpPr>
          <p:nvPr>
            <p:ph type="dt" idx="1"/>
          </p:nvPr>
        </p:nvSpPr>
        <p:spPr/>
        <p:txBody>
          <a:bodyPr/>
          <a:p>
            <a:r>
              <a:rPr lang="nl-NL"/>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604FCE1F-909F-44F1-A300-D9B8D6DE4A87}" type="slidenum">
              <a:t>&lt;#&gt;</a:t>
            </a:fld>
          </a:p>
        </p:txBody>
      </p:sp>
      <p:sp>
        <p:nvSpPr>
          <p:cNvPr id="5" name="PlaceHolder 4"/>
          <p:cNvSpPr>
            <a:spLocks noGrp="1"/>
          </p:cNvSpPr>
          <p:nvPr>
            <p:ph type="dt" idx="1"/>
          </p:nvPr>
        </p:nvSpPr>
        <p:spPr/>
        <p:txBody>
          <a:bodyPr/>
          <a:p>
            <a:r>
              <a:rPr lang="nl-NL"/>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a:noFill/>
          <a:ln w="0">
            <a:noFill/>
          </a:ln>
        </p:spPr>
        <p:txBody>
          <a:bodyPr lIns="0" rIns="0" tIns="0" bIns="0" anchor="ctr">
            <a:noAutofit/>
          </a:bodyPr>
          <a:p>
            <a:pPr algn="ctr"/>
            <a:endParaRPr b="0" lang="nl-NL" sz="3200" spc="-1" strike="noStrike">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DCFC0216-B278-4D97-A879-8C76F6AE3267}" type="slidenum">
              <a:t>&lt;#&gt;</a:t>
            </a:fld>
          </a:p>
        </p:txBody>
      </p:sp>
      <p:sp>
        <p:nvSpPr>
          <p:cNvPr id="5" name="PlaceHolder 4"/>
          <p:cNvSpPr>
            <a:spLocks noGrp="1"/>
          </p:cNvSpPr>
          <p:nvPr>
            <p:ph type="dt" idx="1"/>
          </p:nvPr>
        </p:nvSpPr>
        <p:spPr/>
        <p:txBody>
          <a:bodyPr/>
          <a:p>
            <a:r>
              <a:rPr lang="nl-NL"/>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9FC25C4E-5C87-4ED3-8D9F-0A5275173EA7}" type="slidenum">
              <a:t>&lt;#&gt;</a:t>
            </a:fld>
          </a:p>
        </p:txBody>
      </p:sp>
      <p:sp>
        <p:nvSpPr>
          <p:cNvPr id="8" name="PlaceHolder 7"/>
          <p:cNvSpPr>
            <a:spLocks noGrp="1"/>
          </p:cNvSpPr>
          <p:nvPr>
            <p:ph type="dt" idx="1"/>
          </p:nvPr>
        </p:nvSpPr>
        <p:spPr/>
        <p:txBody>
          <a:bodyPr/>
          <a:p>
            <a:r>
              <a:rPr lang="nl-NL"/>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2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2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B5A52402-DF74-42FA-A5D6-FBA292B08C2F}" type="slidenum">
              <a:t>&lt;#&gt;</a:t>
            </a:fld>
          </a:p>
        </p:txBody>
      </p:sp>
      <p:sp>
        <p:nvSpPr>
          <p:cNvPr id="8" name="PlaceHolder 7"/>
          <p:cNvSpPr>
            <a:spLocks noGrp="1"/>
          </p:cNvSpPr>
          <p:nvPr>
            <p:ph type="dt" idx="1"/>
          </p:nvPr>
        </p:nvSpPr>
        <p:spPr/>
        <p:txBody>
          <a:bodyPr/>
          <a:p>
            <a:r>
              <a:rPr lang="nl-NL"/>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2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71059662-D37F-42F6-B522-AAE0024C14D3}" type="slidenum">
              <a:t>&lt;#&gt;</a:t>
            </a:fld>
          </a:p>
        </p:txBody>
      </p:sp>
      <p:sp>
        <p:nvSpPr>
          <p:cNvPr id="8" name="PlaceHolder 7"/>
          <p:cNvSpPr>
            <a:spLocks noGrp="1"/>
          </p:cNvSpPr>
          <p:nvPr>
            <p:ph type="dt" idx="1"/>
          </p:nvPr>
        </p:nvSpPr>
        <p:spPr/>
        <p:txBody>
          <a:bodyPr/>
          <a:p>
            <a:r>
              <a:rPr lang="nl-NL"/>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2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2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BAFFFBC9-C114-44B1-B98C-A9BD9C83B51C}" type="slidenum">
              <a:t>&lt;#&gt;</a:t>
            </a:fld>
          </a:p>
        </p:txBody>
      </p:sp>
      <p:sp>
        <p:nvSpPr>
          <p:cNvPr id="7" name="PlaceHolder 6"/>
          <p:cNvSpPr>
            <a:spLocks noGrp="1"/>
          </p:cNvSpPr>
          <p:nvPr>
            <p:ph type="dt" idx="1"/>
          </p:nvPr>
        </p:nvSpPr>
        <p:spPr/>
        <p:txBody>
          <a:bodyPr/>
          <a:p>
            <a:r>
              <a:rPr lang="nl-NL"/>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3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883FEBB0-2F3E-47A3-B597-98F30FE37E78}" type="slidenum">
              <a:t>&lt;#&gt;</a:t>
            </a:fld>
          </a:p>
        </p:txBody>
      </p:sp>
      <p:sp>
        <p:nvSpPr>
          <p:cNvPr id="9" name="PlaceHolder 8"/>
          <p:cNvSpPr>
            <a:spLocks noGrp="1"/>
          </p:cNvSpPr>
          <p:nvPr>
            <p:ph type="dt" idx="1"/>
          </p:nvPr>
        </p:nvSpPr>
        <p:spPr/>
        <p:txBody>
          <a:bodyPr/>
          <a:p>
            <a:r>
              <a:rPr lang="nl-NL"/>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3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3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4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11D8BD7C-B846-42C0-A3C6-CE88E822E190}" type="slidenum">
              <a:t>&lt;#&gt;</a:t>
            </a:fld>
          </a:p>
        </p:txBody>
      </p:sp>
      <p:sp>
        <p:nvSpPr>
          <p:cNvPr id="11" name="PlaceHolder 10"/>
          <p:cNvSpPr>
            <a:spLocks noGrp="1"/>
          </p:cNvSpPr>
          <p:nvPr>
            <p:ph type="dt" idx="1"/>
          </p:nvPr>
        </p:nvSpPr>
        <p:spPr/>
        <p:txBody>
          <a:bodyPr/>
          <a:p>
            <a:r>
              <a:rPr lang="nl-NL"/>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85A0B614-BC0D-48CA-9D45-2E82F4E237E9}" type="slidenum">
              <a:t>&lt;#&gt;</a:t>
            </a:fld>
          </a:p>
        </p:txBody>
      </p:sp>
      <p:sp>
        <p:nvSpPr>
          <p:cNvPr id="4" name="PlaceHolder 3"/>
          <p:cNvSpPr>
            <a:spLocks noGrp="1"/>
          </p:cNvSpPr>
          <p:nvPr>
            <p:ph type="dt" idx="4"/>
          </p:nvPr>
        </p:nvSpPr>
        <p:spPr/>
        <p:txBody>
          <a:bodyPr/>
          <a:p>
            <a:r>
              <a:rPr lang="nl-NL"/>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4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nl-NL" sz="3200" spc="-1" strike="noStrike">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A4C35727-083E-4C5D-A8F8-AA83FA0B9674}" type="slidenum">
              <a:t>&lt;#&gt;</a:t>
            </a:fld>
          </a:p>
        </p:txBody>
      </p:sp>
      <p:sp>
        <p:nvSpPr>
          <p:cNvPr id="6" name="PlaceHolder 5"/>
          <p:cNvSpPr>
            <a:spLocks noGrp="1"/>
          </p:cNvSpPr>
          <p:nvPr>
            <p:ph type="dt" idx="4"/>
          </p:nvPr>
        </p:nvSpPr>
        <p:spPr/>
        <p:txBody>
          <a:bodyPr/>
          <a:p>
            <a:r>
              <a:rPr lang="nl-NL"/>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4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01D38CD3-67D9-45B4-BBA3-1CA243E5C553}" type="slidenum">
              <a:t>&lt;#&gt;</a:t>
            </a:fld>
          </a:p>
        </p:txBody>
      </p:sp>
      <p:sp>
        <p:nvSpPr>
          <p:cNvPr id="6" name="PlaceHolder 5"/>
          <p:cNvSpPr>
            <a:spLocks noGrp="1"/>
          </p:cNvSpPr>
          <p:nvPr>
            <p:ph type="dt" idx="4"/>
          </p:nvPr>
        </p:nvSpPr>
        <p:spPr/>
        <p:txBody>
          <a:bodyPr/>
          <a:p>
            <a:r>
              <a:rPr lang="nl-NL"/>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5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3D038AD4-1FDE-4820-8796-144C21EF4353}" type="slidenum">
              <a:t>&lt;#&gt;</a:t>
            </a:fld>
          </a:p>
        </p:txBody>
      </p:sp>
      <p:sp>
        <p:nvSpPr>
          <p:cNvPr id="7" name="PlaceHolder 6"/>
          <p:cNvSpPr>
            <a:spLocks noGrp="1"/>
          </p:cNvSpPr>
          <p:nvPr>
            <p:ph type="dt" idx="4"/>
          </p:nvPr>
        </p:nvSpPr>
        <p:spPr/>
        <p:txBody>
          <a:bodyPr/>
          <a:p>
            <a:r>
              <a:rPr lang="nl-NL"/>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0514F1DE-E2AE-4184-9DBC-F995E9F11897}" type="slidenum">
              <a:t>&lt;#&gt;</a:t>
            </a:fld>
          </a:p>
        </p:txBody>
      </p:sp>
      <p:sp>
        <p:nvSpPr>
          <p:cNvPr id="5" name="PlaceHolder 4"/>
          <p:cNvSpPr>
            <a:spLocks noGrp="1"/>
          </p:cNvSpPr>
          <p:nvPr>
            <p:ph type="dt" idx="4"/>
          </p:nvPr>
        </p:nvSpPr>
        <p:spPr/>
        <p:txBody>
          <a:bodyPr/>
          <a:p>
            <a:r>
              <a:rPr lang="nl-NL"/>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a:noFill/>
          <a:ln w="0">
            <a:noFill/>
          </a:ln>
        </p:spPr>
        <p:txBody>
          <a:bodyPr lIns="0" rIns="0" tIns="0" bIns="0" anchor="ctr">
            <a:noAutofit/>
          </a:bodyPr>
          <a:p>
            <a:pPr algn="ctr"/>
            <a:endParaRPr b="0" lang="nl-NL" sz="3200" spc="-1" strike="noStrike">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C57404B6-5A1E-4CD9-A3C1-5C0AF7DFF63E}" type="slidenum">
              <a:t>&lt;#&gt;</a:t>
            </a:fld>
          </a:p>
        </p:txBody>
      </p:sp>
      <p:sp>
        <p:nvSpPr>
          <p:cNvPr id="5" name="PlaceHolder 4"/>
          <p:cNvSpPr>
            <a:spLocks noGrp="1"/>
          </p:cNvSpPr>
          <p:nvPr>
            <p:ph type="dt" idx="4"/>
          </p:nvPr>
        </p:nvSpPr>
        <p:spPr/>
        <p:txBody>
          <a:bodyPr/>
          <a:p>
            <a:r>
              <a:rPr lang="nl-NL"/>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5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AD543731-58C1-4F9C-B14D-7695CB770693}" type="slidenum">
              <a:t>&lt;#&gt;</a:t>
            </a:fld>
          </a:p>
        </p:txBody>
      </p:sp>
      <p:sp>
        <p:nvSpPr>
          <p:cNvPr id="8" name="PlaceHolder 7"/>
          <p:cNvSpPr>
            <a:spLocks noGrp="1"/>
          </p:cNvSpPr>
          <p:nvPr>
            <p:ph type="dt" idx="4"/>
          </p:nvPr>
        </p:nvSpPr>
        <p:spPr/>
        <p:txBody>
          <a:bodyPr/>
          <a:p>
            <a:r>
              <a:rPr lang="nl-NL"/>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A65F695B-171A-40CB-867F-7C5132A9B222}" type="slidenum">
              <a:t>&lt;#&gt;</a:t>
            </a:fld>
          </a:p>
        </p:txBody>
      </p:sp>
      <p:sp>
        <p:nvSpPr>
          <p:cNvPr id="8" name="PlaceHolder 7"/>
          <p:cNvSpPr>
            <a:spLocks noGrp="1"/>
          </p:cNvSpPr>
          <p:nvPr>
            <p:ph type="dt" idx="4"/>
          </p:nvPr>
        </p:nvSpPr>
        <p:spPr/>
        <p:txBody>
          <a:bodyPr/>
          <a:p>
            <a:r>
              <a:rPr lang="nl-NL"/>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6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B370E08B-EC59-486E-82FE-B9B780EB9C24}" type="slidenum">
              <a:t>&lt;#&gt;</a:t>
            </a:fld>
          </a:p>
        </p:txBody>
      </p:sp>
      <p:sp>
        <p:nvSpPr>
          <p:cNvPr id="8" name="PlaceHolder 7"/>
          <p:cNvSpPr>
            <a:spLocks noGrp="1"/>
          </p:cNvSpPr>
          <p:nvPr>
            <p:ph type="dt" idx="4"/>
          </p:nvPr>
        </p:nvSpPr>
        <p:spPr/>
        <p:txBody>
          <a:bodyPr/>
          <a:p>
            <a:r>
              <a:rPr lang="nl-NL"/>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6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A947CC0D-900B-4505-A601-C90B2CBA6CBF}" type="slidenum">
              <a:t>&lt;#&gt;</a:t>
            </a:fld>
          </a:p>
        </p:txBody>
      </p:sp>
      <p:sp>
        <p:nvSpPr>
          <p:cNvPr id="7" name="PlaceHolder 6"/>
          <p:cNvSpPr>
            <a:spLocks noGrp="1"/>
          </p:cNvSpPr>
          <p:nvPr>
            <p:ph type="dt" idx="4"/>
          </p:nvPr>
        </p:nvSpPr>
        <p:spPr/>
        <p:txBody>
          <a:bodyPr/>
          <a:p>
            <a:r>
              <a:rPr lang="nl-NL"/>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3DDAA142-6B14-4FCC-BF7A-EA74BB9F7C1A}" type="slidenum">
              <a:t>&lt;#&gt;</a:t>
            </a:fld>
          </a:p>
        </p:txBody>
      </p:sp>
      <p:sp>
        <p:nvSpPr>
          <p:cNvPr id="9" name="PlaceHolder 8"/>
          <p:cNvSpPr>
            <a:spLocks noGrp="1"/>
          </p:cNvSpPr>
          <p:nvPr>
            <p:ph type="dt" idx="4"/>
          </p:nvPr>
        </p:nvSpPr>
        <p:spPr/>
        <p:txBody>
          <a:bodyPr/>
          <a:p>
            <a:r>
              <a:rPr lang="nl-NL"/>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7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8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8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0289DC07-28F8-4836-BAAC-1882AC0757F3}" type="slidenum">
              <a:t>&lt;#&gt;</a:t>
            </a:fld>
          </a:p>
        </p:txBody>
      </p:sp>
      <p:sp>
        <p:nvSpPr>
          <p:cNvPr id="11" name="PlaceHolder 10"/>
          <p:cNvSpPr>
            <a:spLocks noGrp="1"/>
          </p:cNvSpPr>
          <p:nvPr>
            <p:ph type="dt" idx="4"/>
          </p:nvPr>
        </p:nvSpPr>
        <p:spPr/>
        <p:txBody>
          <a:bodyPr/>
          <a:p>
            <a:r>
              <a:rPr lang="nl-NL"/>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AE605255-EFE7-45F2-A5BC-FFE89A0D342D}" type="slidenum">
              <a:t>&lt;#&gt;</a:t>
            </a:fld>
          </a:p>
        </p:txBody>
      </p:sp>
      <p:sp>
        <p:nvSpPr>
          <p:cNvPr id="4" name="PlaceHolder 3"/>
          <p:cNvSpPr>
            <a:spLocks noGrp="1"/>
          </p:cNvSpPr>
          <p:nvPr>
            <p:ph type="dt" idx="7"/>
          </p:nvPr>
        </p:nvSpPr>
        <p:spPr/>
        <p:txBody>
          <a:bodyPr/>
          <a:p>
            <a:r>
              <a:rPr lang="nl-NL"/>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8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nl-NL" sz="3200" spc="-1" strike="noStrike">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F8F49CA8-BC2E-4F69-88E4-BE8295E7B708}" type="slidenum">
              <a:t>&lt;#&gt;</a:t>
            </a:fld>
          </a:p>
        </p:txBody>
      </p:sp>
      <p:sp>
        <p:nvSpPr>
          <p:cNvPr id="6" name="PlaceHolder 5"/>
          <p:cNvSpPr>
            <a:spLocks noGrp="1"/>
          </p:cNvSpPr>
          <p:nvPr>
            <p:ph type="dt" idx="7"/>
          </p:nvPr>
        </p:nvSpPr>
        <p:spPr/>
        <p:txBody>
          <a:bodyPr/>
          <a:p>
            <a:r>
              <a:rPr lang="nl-NL"/>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9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113B8091-845E-4695-8758-6160720E1B4A}" type="slidenum">
              <a:t>&lt;#&gt;</a:t>
            </a:fld>
          </a:p>
        </p:txBody>
      </p:sp>
      <p:sp>
        <p:nvSpPr>
          <p:cNvPr id="6" name="PlaceHolder 5"/>
          <p:cNvSpPr>
            <a:spLocks noGrp="1"/>
          </p:cNvSpPr>
          <p:nvPr>
            <p:ph type="dt" idx="7"/>
          </p:nvPr>
        </p:nvSpPr>
        <p:spPr/>
        <p:txBody>
          <a:bodyPr/>
          <a:p>
            <a:r>
              <a:rPr lang="nl-NL"/>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9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9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134E1843-D6F4-4FE2-A2A3-787B16C11830}" type="slidenum">
              <a:t>&lt;#&gt;</a:t>
            </a:fld>
          </a:p>
        </p:txBody>
      </p:sp>
      <p:sp>
        <p:nvSpPr>
          <p:cNvPr id="7" name="PlaceHolder 6"/>
          <p:cNvSpPr>
            <a:spLocks noGrp="1"/>
          </p:cNvSpPr>
          <p:nvPr>
            <p:ph type="dt" idx="7"/>
          </p:nvPr>
        </p:nvSpPr>
        <p:spPr/>
        <p:txBody>
          <a:bodyPr/>
          <a:p>
            <a:r>
              <a:rPr lang="nl-NL"/>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9DE8AB37-796A-4291-B86D-151BA3D4F705}" type="slidenum">
              <a:t>&lt;#&gt;</a:t>
            </a:fld>
          </a:p>
        </p:txBody>
      </p:sp>
      <p:sp>
        <p:nvSpPr>
          <p:cNvPr id="5" name="PlaceHolder 4"/>
          <p:cNvSpPr>
            <a:spLocks noGrp="1"/>
          </p:cNvSpPr>
          <p:nvPr>
            <p:ph type="dt" idx="7"/>
          </p:nvPr>
        </p:nvSpPr>
        <p:spPr/>
        <p:txBody>
          <a:bodyPr/>
          <a:p>
            <a:r>
              <a:rPr lang="nl-NL"/>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838080" y="365040"/>
            <a:ext cx="10515240" cy="6144120"/>
          </a:xfrm>
          <a:prstGeom prst="rect">
            <a:avLst/>
          </a:prstGeom>
          <a:noFill/>
          <a:ln w="0">
            <a:noFill/>
          </a:ln>
        </p:spPr>
        <p:txBody>
          <a:bodyPr lIns="0" rIns="0" tIns="0" bIns="0" anchor="ctr">
            <a:noAutofit/>
          </a:bodyPr>
          <a:p>
            <a:pPr algn="ctr"/>
            <a:endParaRPr b="0" lang="nl-NL" sz="3200" spc="-1" strike="noStrike">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6BD5AF73-B351-49BB-80C5-4C16355AE653}" type="slidenum">
              <a:t>&lt;#&gt;</a:t>
            </a:fld>
          </a:p>
        </p:txBody>
      </p:sp>
      <p:sp>
        <p:nvSpPr>
          <p:cNvPr id="5" name="PlaceHolder 4"/>
          <p:cNvSpPr>
            <a:spLocks noGrp="1"/>
          </p:cNvSpPr>
          <p:nvPr>
            <p:ph type="dt" idx="7"/>
          </p:nvPr>
        </p:nvSpPr>
        <p:spPr/>
        <p:txBody>
          <a:bodyPr/>
          <a:p>
            <a:r>
              <a:rPr lang="nl-NL"/>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9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9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9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5C368E2B-8811-4D11-B67F-DB7D622E9549}" type="slidenum">
              <a:t>&lt;#&gt;</a:t>
            </a:fld>
          </a:p>
        </p:txBody>
      </p:sp>
      <p:sp>
        <p:nvSpPr>
          <p:cNvPr id="8" name="PlaceHolder 7"/>
          <p:cNvSpPr>
            <a:spLocks noGrp="1"/>
          </p:cNvSpPr>
          <p:nvPr>
            <p:ph type="dt" idx="7"/>
          </p:nvPr>
        </p:nvSpPr>
        <p:spPr/>
        <p:txBody>
          <a:bodyPr/>
          <a:p>
            <a:r>
              <a:rPr lang="nl-NL"/>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0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0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0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341A6AF2-4142-4BB6-A543-0E15E12206CE}" type="slidenum">
              <a:t>&lt;#&gt;</a:t>
            </a:fld>
          </a:p>
        </p:txBody>
      </p:sp>
      <p:sp>
        <p:nvSpPr>
          <p:cNvPr id="8" name="PlaceHolder 7"/>
          <p:cNvSpPr>
            <a:spLocks noGrp="1"/>
          </p:cNvSpPr>
          <p:nvPr>
            <p:ph type="dt" idx="7"/>
          </p:nvPr>
        </p:nvSpPr>
        <p:spPr/>
        <p:txBody>
          <a:bodyPr/>
          <a:p>
            <a:r>
              <a:rPr lang="nl-NL"/>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0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4B51417F-F7D2-4DAB-A27B-527322F5F246}" type="slidenum">
              <a:t>&lt;#&gt;</a:t>
            </a:fld>
          </a:p>
        </p:txBody>
      </p:sp>
      <p:sp>
        <p:nvSpPr>
          <p:cNvPr id="8" name="PlaceHolder 7"/>
          <p:cNvSpPr>
            <a:spLocks noGrp="1"/>
          </p:cNvSpPr>
          <p:nvPr>
            <p:ph type="dt" idx="7"/>
          </p:nvPr>
        </p:nvSpPr>
        <p:spPr/>
        <p:txBody>
          <a:bodyPr/>
          <a:p>
            <a:r>
              <a:rPr lang="nl-NL"/>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0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53C6DBEE-A4D9-4B14-A636-1B09B9484F75}" type="slidenum">
              <a:t>&lt;#&gt;</a:t>
            </a:fld>
          </a:p>
        </p:txBody>
      </p:sp>
      <p:sp>
        <p:nvSpPr>
          <p:cNvPr id="7" name="PlaceHolder 6"/>
          <p:cNvSpPr>
            <a:spLocks noGrp="1"/>
          </p:cNvSpPr>
          <p:nvPr>
            <p:ph type="dt" idx="7"/>
          </p:nvPr>
        </p:nvSpPr>
        <p:spPr/>
        <p:txBody>
          <a:bodyPr/>
          <a:p>
            <a:r>
              <a:rPr lang="nl-NL"/>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168D9614-267F-415E-B1A9-676126C0FFAD}" type="slidenum">
              <a:t>&lt;#&gt;</a:t>
            </a:fld>
          </a:p>
        </p:txBody>
      </p:sp>
      <p:sp>
        <p:nvSpPr>
          <p:cNvPr id="9" name="PlaceHolder 8"/>
          <p:cNvSpPr>
            <a:spLocks noGrp="1"/>
          </p:cNvSpPr>
          <p:nvPr>
            <p:ph type="dt" idx="7"/>
          </p:nvPr>
        </p:nvSpPr>
        <p:spPr/>
        <p:txBody>
          <a:bodyPr/>
          <a:p>
            <a:r>
              <a:rPr lang="nl-NL"/>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nl-NL" sz="1800" spc="-1" strike="noStrike">
              <a:solidFill>
                <a:srgbClr val="000000"/>
              </a:solidFill>
              <a:latin typeface="Calibri"/>
            </a:endParaRPr>
          </a:p>
        </p:txBody>
      </p:sp>
      <p:sp>
        <p:nvSpPr>
          <p:cNvPr id="11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1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2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2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12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lnSpc>
                <a:spcPct val="90000"/>
              </a:lnSpc>
              <a:spcBef>
                <a:spcPts val="1417"/>
              </a:spcBef>
              <a:buNone/>
            </a:pPr>
            <a:endParaRPr b="0" lang="nl-NL" sz="2800" spc="-1" strike="noStrike">
              <a:solidFill>
                <a:srgbClr val="000000"/>
              </a:solidFill>
              <a:latin typeface="Calibri"/>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1448A506-6973-44D7-A722-C877C821223C}" type="slidenum">
              <a:t>&lt;#&gt;</a:t>
            </a:fld>
          </a:p>
        </p:txBody>
      </p:sp>
      <p:sp>
        <p:nvSpPr>
          <p:cNvPr id="11" name="PlaceHolder 10"/>
          <p:cNvSpPr>
            <a:spLocks noGrp="1"/>
          </p:cNvSpPr>
          <p:nvPr>
            <p:ph type="dt" idx="7"/>
          </p:nvPr>
        </p:nvSpPr>
        <p:spPr/>
        <p:txBody>
          <a:bodyPr/>
          <a:p>
            <a:r>
              <a:rPr lang="nl-NL"/>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anchor="b">
            <a:noAutofit/>
          </a:bodyPr>
          <a:p>
            <a:pPr indent="0" algn="ctr">
              <a:lnSpc>
                <a:spcPct val="90000"/>
              </a:lnSpc>
              <a:buNone/>
            </a:pPr>
            <a:r>
              <a:rPr b="0" lang="nl-NL" sz="6000" spc="-1" strike="noStrike">
                <a:solidFill>
                  <a:srgbClr val="000000"/>
                </a:solidFill>
                <a:latin typeface="Calibri Light"/>
              </a:rPr>
              <a:t>Klik om de stijl te bewerken</a:t>
            </a:r>
            <a:endParaRPr b="0" lang="nl-NL" sz="6000" spc="-1" strike="noStrike">
              <a:solidFill>
                <a:srgbClr val="000000"/>
              </a:solidFill>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&lt;datum/tijd&gt;</a:t>
            </a:r>
            <a:endParaRPr b="0" lang="nl-NL" sz="1200" spc="-1" strike="noStrike">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anchor="ctr">
            <a:noAutofit/>
          </a:bodyPr>
          <a:lstStyle>
            <a:lvl1pPr indent="0" algn="ctr">
              <a:buNone/>
              <a:defRPr b="0" lang="nl-NL" sz="1400" spc="-1" strike="noStrike">
                <a:latin typeface="Times New Roman"/>
              </a:defRPr>
            </a:lvl1pPr>
          </a:lstStyle>
          <a:p>
            <a:pPr indent="0" algn="ctr">
              <a:buNone/>
            </a:pPr>
            <a:r>
              <a:rPr b="0" lang="nl-NL" sz="1400" spc="-1" strike="noStrike">
                <a:latin typeface="Times New Roman"/>
              </a:rPr>
              <a:t>&lt;voettekst&gt;</a:t>
            </a:r>
            <a:endParaRPr b="0" lang="nl-NL" sz="1400" spc="-1" strike="noStrike">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nl-NL" sz="1200" spc="-1" strike="noStrike">
                <a:solidFill>
                  <a:srgbClr val="8b8b8b"/>
                </a:solidFill>
                <a:latin typeface="Calibri"/>
              </a:defRPr>
            </a:lvl1pPr>
          </a:lstStyle>
          <a:p>
            <a:pPr indent="0" algn="r">
              <a:lnSpc>
                <a:spcPct val="100000"/>
              </a:lnSpc>
              <a:buNone/>
            </a:pPr>
            <a:fld id="{292B1183-4083-4D02-9D57-882C7D431ACA}" type="slidenum">
              <a:rPr b="0" lang="nl-NL" sz="1200" spc="-1" strike="noStrike">
                <a:solidFill>
                  <a:srgbClr val="8b8b8b"/>
                </a:solidFill>
                <a:latin typeface="Calibri"/>
              </a:rPr>
              <a:t>&lt;getal&gt;</a:t>
            </a:fld>
            <a:endParaRPr b="0" lang="nl-NL" sz="1200" spc="-1" strike="noStrike">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nl-NL" sz="2800" spc="-1" strike="noStrike">
                <a:solidFill>
                  <a:srgbClr val="000000"/>
                </a:solidFill>
                <a:latin typeface="Calibri"/>
              </a:rPr>
              <a:t>Klik om de opmaak van de overzichtstekst te bewerken</a:t>
            </a:r>
            <a:endParaRPr b="0" lang="nl-NL"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nl-NL" sz="2000" spc="-1" strike="noStrike">
                <a:solidFill>
                  <a:srgbClr val="000000"/>
                </a:solidFill>
                <a:latin typeface="Calibri"/>
              </a:rPr>
              <a:t>Tweede overzichtsniveau</a:t>
            </a:r>
            <a:endParaRPr b="0" lang="nl-NL"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nl-NL" sz="1800" spc="-1" strike="noStrike">
                <a:solidFill>
                  <a:srgbClr val="000000"/>
                </a:solidFill>
                <a:latin typeface="Calibri"/>
              </a:rPr>
              <a:t>Derde overzichtsniveau</a:t>
            </a:r>
            <a:endParaRPr b="0" lang="nl-NL"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nl-NL" sz="1800" spc="-1" strike="noStrike">
                <a:solidFill>
                  <a:srgbClr val="000000"/>
                </a:solidFill>
                <a:latin typeface="Calibri"/>
              </a:rPr>
              <a:t>Vierde overzichtsniveau</a:t>
            </a:r>
            <a:endParaRPr b="0" lang="nl-NL"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nl-NL" sz="2000" spc="-1" strike="noStrike">
                <a:solidFill>
                  <a:srgbClr val="000000"/>
                </a:solidFill>
                <a:latin typeface="Calibri"/>
              </a:rPr>
              <a:t>Vijfde overzichtsniveau</a:t>
            </a:r>
            <a:endParaRPr b="0" lang="nl-NL"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nl-NL" sz="2000" spc="-1" strike="noStrike">
                <a:solidFill>
                  <a:srgbClr val="000000"/>
                </a:solidFill>
                <a:latin typeface="Calibri"/>
              </a:rPr>
              <a:t>Zesde overzichtsniveau</a:t>
            </a:r>
            <a:endParaRPr b="0" lang="nl-NL"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nl-NL" sz="2000" spc="-1" strike="noStrike">
                <a:solidFill>
                  <a:srgbClr val="000000"/>
                </a:solidFill>
                <a:latin typeface="Calibri"/>
              </a:rPr>
              <a:t>Zevende overzichtsniveau</a:t>
            </a:r>
            <a:endParaRPr b="0" lang="nl-NL"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000000"/>
                </a:solidFill>
                <a:latin typeface="Calibri Light"/>
              </a:rPr>
              <a:t>Klik om de stijl te bewerken</a:t>
            </a:r>
            <a:endParaRPr b="0" lang="nl-NL" sz="4400" spc="-1" strike="noStrike">
              <a:solidFill>
                <a:srgbClr val="000000"/>
              </a:solidFill>
              <a:latin typeface="Calibri"/>
            </a:endParaRPr>
          </a:p>
        </p:txBody>
      </p:sp>
      <p:sp>
        <p:nvSpPr>
          <p:cNvPr id="42" name="PlaceHolder 2"/>
          <p:cNvSpPr>
            <a:spLocks noGrp="1"/>
          </p:cNvSpPr>
          <p:nvPr>
            <p:ph type="body"/>
          </p:nvPr>
        </p:nvSpPr>
        <p:spPr>
          <a:xfrm>
            <a:off x="838080" y="1825560"/>
            <a:ext cx="1051524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nl-NL" sz="2800" spc="-1" strike="noStrike">
                <a:solidFill>
                  <a:srgbClr val="000000"/>
                </a:solidFill>
                <a:latin typeface="Calibri"/>
              </a:rPr>
              <a:t>Klik om de modelstijlen te bewerken</a:t>
            </a:r>
            <a:endParaRPr b="0" lang="nl-NL"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nl-NL" sz="2400" spc="-1" strike="noStrike">
                <a:solidFill>
                  <a:srgbClr val="000000"/>
                </a:solidFill>
                <a:latin typeface="Calibri"/>
              </a:rPr>
              <a:t>Tweede niveau</a:t>
            </a:r>
            <a:endParaRPr b="0" lang="nl-NL"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nl-NL" sz="2000" spc="-1" strike="noStrike">
                <a:solidFill>
                  <a:srgbClr val="000000"/>
                </a:solidFill>
                <a:latin typeface="Calibri"/>
              </a:rPr>
              <a:t>Derde niveau</a:t>
            </a:r>
            <a:endParaRPr b="0" lang="nl-NL"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nl-NL" sz="1800" spc="-1" strike="noStrike">
                <a:solidFill>
                  <a:srgbClr val="000000"/>
                </a:solidFill>
                <a:latin typeface="Calibri"/>
              </a:rPr>
              <a:t>Vierde niveau</a:t>
            </a:r>
            <a:endParaRPr b="0" lang="nl-NL"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nl-NL" sz="1800" spc="-1" strike="noStrike">
                <a:solidFill>
                  <a:srgbClr val="000000"/>
                </a:solidFill>
                <a:latin typeface="Calibri"/>
              </a:rPr>
              <a:t>Vijfde niveau</a:t>
            </a:r>
            <a:endParaRPr b="0" lang="nl-NL" sz="1800" spc="-1" strike="noStrike">
              <a:solidFill>
                <a:srgbClr val="000000"/>
              </a:solidFill>
              <a:latin typeface="Calibri"/>
            </a:endParaRPr>
          </a:p>
        </p:txBody>
      </p:sp>
      <p:sp>
        <p:nvSpPr>
          <p:cNvPr id="43" name="PlaceHolder 3"/>
          <p:cNvSpPr>
            <a:spLocks noGrp="1"/>
          </p:cNvSpPr>
          <p:nvPr>
            <p:ph type="dt" idx="4"/>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&lt;datum/tijd&gt;</a:t>
            </a:r>
            <a:endParaRPr b="0" lang="nl-NL" sz="1200" spc="-1" strike="noStrike">
              <a:latin typeface="Times New Roman"/>
            </a:endParaRPr>
          </a:p>
        </p:txBody>
      </p:sp>
      <p:sp>
        <p:nvSpPr>
          <p:cNvPr id="44" name="PlaceHolder 4"/>
          <p:cNvSpPr>
            <a:spLocks noGrp="1"/>
          </p:cNvSpPr>
          <p:nvPr>
            <p:ph type="ftr" idx="5"/>
          </p:nvPr>
        </p:nvSpPr>
        <p:spPr>
          <a:xfrm>
            <a:off x="4038480" y="6356520"/>
            <a:ext cx="4114440" cy="364680"/>
          </a:xfrm>
          <a:prstGeom prst="rect">
            <a:avLst/>
          </a:prstGeom>
          <a:noFill/>
          <a:ln w="0">
            <a:noFill/>
          </a:ln>
        </p:spPr>
        <p:txBody>
          <a:bodyPr anchor="ctr">
            <a:noAutofit/>
          </a:bodyPr>
          <a:lstStyle>
            <a:lvl1pPr indent="0" algn="ctr">
              <a:buNone/>
              <a:defRPr b="0" lang="nl-NL" sz="1400" spc="-1" strike="noStrike">
                <a:latin typeface="Times New Roman"/>
              </a:defRPr>
            </a:lvl1pPr>
          </a:lstStyle>
          <a:p>
            <a:pPr indent="0" algn="ctr">
              <a:buNone/>
            </a:pPr>
            <a:r>
              <a:rPr b="0" lang="nl-NL" sz="1400" spc="-1" strike="noStrike">
                <a:latin typeface="Times New Roman"/>
              </a:rPr>
              <a:t>&lt;voettekst&gt;</a:t>
            </a:r>
            <a:endParaRPr b="0" lang="nl-NL" sz="1400" spc="-1" strike="noStrike">
              <a:latin typeface="Times New Roman"/>
            </a:endParaRPr>
          </a:p>
        </p:txBody>
      </p:sp>
      <p:sp>
        <p:nvSpPr>
          <p:cNvPr id="45" name="PlaceHolder 5"/>
          <p:cNvSpPr>
            <a:spLocks noGrp="1"/>
          </p:cNvSpPr>
          <p:nvPr>
            <p:ph type="sldNum" idx="6"/>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nl-NL" sz="1200" spc="-1" strike="noStrike">
                <a:solidFill>
                  <a:srgbClr val="8b8b8b"/>
                </a:solidFill>
                <a:latin typeface="Calibri"/>
              </a:defRPr>
            </a:lvl1pPr>
          </a:lstStyle>
          <a:p>
            <a:pPr indent="0" algn="r">
              <a:lnSpc>
                <a:spcPct val="100000"/>
              </a:lnSpc>
              <a:buNone/>
            </a:pPr>
            <a:fld id="{B6E6791C-9BE4-42D9-B593-58A5ED733163}" type="slidenum">
              <a:rPr b="0" lang="nl-NL" sz="1200" spc="-1" strike="noStrike">
                <a:solidFill>
                  <a:srgbClr val="8b8b8b"/>
                </a:solidFill>
                <a:latin typeface="Calibri"/>
              </a:rPr>
              <a:t>&lt;getal&gt;</a:t>
            </a:fld>
            <a:endParaRPr b="0" lang="nl-NL"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000000"/>
                </a:solidFill>
                <a:latin typeface="Calibri Light"/>
              </a:rPr>
              <a:t>Klik om de stijl te bewerken</a:t>
            </a:r>
            <a:endParaRPr b="0" lang="nl-NL" sz="4400" spc="-1" strike="noStrike">
              <a:solidFill>
                <a:srgbClr val="000000"/>
              </a:solidFill>
              <a:latin typeface="Calibri"/>
            </a:endParaRPr>
          </a:p>
        </p:txBody>
      </p:sp>
      <p:sp>
        <p:nvSpPr>
          <p:cNvPr id="83" name="PlaceHolder 2"/>
          <p:cNvSpPr>
            <a:spLocks noGrp="1"/>
          </p:cNvSpPr>
          <p:nvPr>
            <p:ph type="dt" idx="7"/>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&lt;datum/tijd&gt;</a:t>
            </a:r>
            <a:endParaRPr b="0" lang="nl-NL" sz="1200" spc="-1" strike="noStrike">
              <a:latin typeface="Times New Roman"/>
            </a:endParaRPr>
          </a:p>
        </p:txBody>
      </p:sp>
      <p:sp>
        <p:nvSpPr>
          <p:cNvPr id="84" name="PlaceHolder 3"/>
          <p:cNvSpPr>
            <a:spLocks noGrp="1"/>
          </p:cNvSpPr>
          <p:nvPr>
            <p:ph type="ftr" idx="8"/>
          </p:nvPr>
        </p:nvSpPr>
        <p:spPr>
          <a:xfrm>
            <a:off x="4038480" y="6356520"/>
            <a:ext cx="4114440" cy="364680"/>
          </a:xfrm>
          <a:prstGeom prst="rect">
            <a:avLst/>
          </a:prstGeom>
          <a:noFill/>
          <a:ln w="0">
            <a:noFill/>
          </a:ln>
        </p:spPr>
        <p:txBody>
          <a:bodyPr anchor="ctr">
            <a:noAutofit/>
          </a:bodyPr>
          <a:lstStyle>
            <a:lvl1pPr indent="0" algn="ctr">
              <a:buNone/>
              <a:defRPr b="0" lang="nl-NL" sz="1400" spc="-1" strike="noStrike">
                <a:latin typeface="Times New Roman"/>
              </a:defRPr>
            </a:lvl1pPr>
          </a:lstStyle>
          <a:p>
            <a:pPr indent="0" algn="ctr">
              <a:buNone/>
            </a:pPr>
            <a:r>
              <a:rPr b="0" lang="nl-NL" sz="1400" spc="-1" strike="noStrike">
                <a:latin typeface="Times New Roman"/>
              </a:rPr>
              <a:t>&lt;voettekst&gt;</a:t>
            </a:r>
            <a:endParaRPr b="0" lang="nl-NL" sz="1400" spc="-1" strike="noStrike">
              <a:latin typeface="Times New Roman"/>
            </a:endParaRPr>
          </a:p>
        </p:txBody>
      </p:sp>
      <p:sp>
        <p:nvSpPr>
          <p:cNvPr id="85" name="PlaceHolder 4"/>
          <p:cNvSpPr>
            <a:spLocks noGrp="1"/>
          </p:cNvSpPr>
          <p:nvPr>
            <p:ph type="sldNum" idx="9"/>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nl-NL" sz="1200" spc="-1" strike="noStrike">
                <a:solidFill>
                  <a:srgbClr val="8b8b8b"/>
                </a:solidFill>
                <a:latin typeface="Calibri"/>
              </a:defRPr>
            </a:lvl1pPr>
          </a:lstStyle>
          <a:p>
            <a:pPr indent="0" algn="r">
              <a:lnSpc>
                <a:spcPct val="100000"/>
              </a:lnSpc>
              <a:buNone/>
            </a:pPr>
            <a:fld id="{09952A8B-DC16-4D44-A6B8-849F36D65E1C}" type="slidenum">
              <a:rPr b="0" lang="nl-NL" sz="1200" spc="-1" strike="noStrike">
                <a:solidFill>
                  <a:srgbClr val="8b8b8b"/>
                </a:solidFill>
                <a:latin typeface="Calibri"/>
              </a:rPr>
              <a:t>&lt;getal&gt;</a:t>
            </a:fld>
            <a:endParaRPr b="0" lang="nl-NL" sz="1200" spc="-1" strike="noStrike">
              <a:latin typeface="Times New Roman"/>
            </a:endParaRPr>
          </a:p>
        </p:txBody>
      </p:sp>
      <p:sp>
        <p:nvSpPr>
          <p:cNvPr id="8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nl-NL" sz="2800" spc="-1" strike="noStrike">
                <a:solidFill>
                  <a:srgbClr val="000000"/>
                </a:solidFill>
                <a:latin typeface="Calibri"/>
              </a:rPr>
              <a:t>Klik om de opmaak van de overzichtstekst te bewerken</a:t>
            </a:r>
            <a:endParaRPr b="0" lang="nl-NL"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nl-NL" sz="2000" spc="-1" strike="noStrike">
                <a:solidFill>
                  <a:srgbClr val="000000"/>
                </a:solidFill>
                <a:latin typeface="Calibri"/>
              </a:rPr>
              <a:t>Tweede overzichtsniveau</a:t>
            </a:r>
            <a:endParaRPr b="0" lang="nl-NL"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nl-NL" sz="1800" spc="-1" strike="noStrike">
                <a:solidFill>
                  <a:srgbClr val="000000"/>
                </a:solidFill>
                <a:latin typeface="Calibri"/>
              </a:rPr>
              <a:t>Derde overzichtsniveau</a:t>
            </a:r>
            <a:endParaRPr b="0" lang="nl-NL"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nl-NL" sz="1800" spc="-1" strike="noStrike">
                <a:solidFill>
                  <a:srgbClr val="000000"/>
                </a:solidFill>
                <a:latin typeface="Calibri"/>
              </a:rPr>
              <a:t>Vierde overzichtsniveau</a:t>
            </a:r>
            <a:endParaRPr b="0" lang="nl-NL"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nl-NL" sz="2000" spc="-1" strike="noStrike">
                <a:solidFill>
                  <a:srgbClr val="000000"/>
                </a:solidFill>
                <a:latin typeface="Calibri"/>
              </a:rPr>
              <a:t>Vijfde overzichtsniveau</a:t>
            </a:r>
            <a:endParaRPr b="0" lang="nl-NL"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nl-NL" sz="2000" spc="-1" strike="noStrike">
                <a:solidFill>
                  <a:srgbClr val="000000"/>
                </a:solidFill>
                <a:latin typeface="Calibri"/>
              </a:rPr>
              <a:t>Zesde overzichtsniveau</a:t>
            </a:r>
            <a:endParaRPr b="0" lang="nl-NL"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nl-NL" sz="2000" spc="-1" strike="noStrike">
                <a:solidFill>
                  <a:srgbClr val="000000"/>
                </a:solidFill>
                <a:latin typeface="Calibri"/>
              </a:rPr>
              <a:t>Zevende overzichtsniveau</a:t>
            </a:r>
            <a:endParaRPr b="0" lang="nl-NL"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slideLayout" Target="../slideLayouts/slideLayout2.xml"/><Relationship Id="rId6"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7.wmf"/><Relationship Id="rId2" Type="http://schemas.openxmlformats.org/officeDocument/2006/relationships/slideLayout" Target="../slideLayouts/slideLayout29.xml"/>
</Relationships>
</file>

<file path=ppt/slides/_rels/slide4.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8.gif"/><Relationship Id="rId3" Type="http://schemas.openxmlformats.org/officeDocument/2006/relationships/image" Target="../media/image8.gif"/><Relationship Id="rId4" Type="http://schemas.openxmlformats.org/officeDocument/2006/relationships/image" Target="../media/image8.gif"/><Relationship Id="rId5" Type="http://schemas.openxmlformats.org/officeDocument/2006/relationships/image" Target="../media/image8.gif"/><Relationship Id="rId6" Type="http://schemas.openxmlformats.org/officeDocument/2006/relationships/image" Target="../media/image9.png"/><Relationship Id="rId7" Type="http://schemas.openxmlformats.org/officeDocument/2006/relationships/slideLayout" Target="../slideLayouts/slideLayout29.xml"/>
</Relationships>
</file>

<file path=ppt/slides/_rels/slide5.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8.gif"/><Relationship Id="rId3" Type="http://schemas.openxmlformats.org/officeDocument/2006/relationships/image" Target="../media/image8.gif"/><Relationship Id="rId4" Type="http://schemas.openxmlformats.org/officeDocument/2006/relationships/slideLayout" Target="../slideLayouts/slideLayout29.xml"/>
</Relationships>
</file>

<file path=ppt/slides/_rels/slide6.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8.gif"/><Relationship Id="rId3" Type="http://schemas.openxmlformats.org/officeDocument/2006/relationships/image" Target="../media/image8.gif"/><Relationship Id="rId4" Type="http://schemas.openxmlformats.org/officeDocument/2006/relationships/image" Target="../media/image8.gif"/><Relationship Id="rId5" Type="http://schemas.openxmlformats.org/officeDocument/2006/relationships/slideLayout" Target="../slideLayouts/slideLayout29.xml"/>
</Relationships>
</file>

<file path=ppt/slides/_rels/slide7.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8.gif"/><Relationship Id="rId3" Type="http://schemas.openxmlformats.org/officeDocument/2006/relationships/image" Target="../media/image8.gif"/><Relationship Id="rId4" Type="http://schemas.openxmlformats.org/officeDocument/2006/relationships/slideLayout" Target="../slideLayouts/slideLayout29.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8.gif"/><Relationship Id="rId3" Type="http://schemas.openxmlformats.org/officeDocument/2006/relationships/image" Target="../media/image8.gif"/><Relationship Id="rId4" Type="http://schemas.openxmlformats.org/officeDocument/2006/relationships/image" Target="../media/image8.gif"/><Relationship Id="rId5" Type="http://schemas.openxmlformats.org/officeDocument/2006/relationships/image" Target="../media/image8.gif"/><Relationship Id="rId6" Type="http://schemas.openxmlformats.org/officeDocument/2006/relationships/slideLayout" Target="../slideLayouts/slideLayout29.xml"/>
</Relationships>
</file>

<file path=ppt/slides/_rels/slide9.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image" Target="../media/image8.gif"/><Relationship Id="rId3" Type="http://schemas.openxmlformats.org/officeDocument/2006/relationships/image" Target="../media/image8.gif"/><Relationship Id="rId4" Type="http://schemas.openxmlformats.org/officeDocument/2006/relationships/slideLayout" Target="../slideLayouts/slideLayout29.xml"/>
</Relationships>
</file>

<file path=ppt/slides/_rels/slide10.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wmf"/><Relationship Id="rId5" Type="http://schemas.openxmlformats.org/officeDocument/2006/relationships/slideLayout" Target="../slideLayouts/slideLayout29.xml"/>
</Relationships>
</file>

<file path=ppt/slides/_rels/slide11.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4.png"/><Relationship Id="rId3" Type="http://schemas.openxmlformats.org/officeDocument/2006/relationships/image" Target="../media/image14.png"/><Relationship Id="rId4" Type="http://schemas.openxmlformats.org/officeDocument/2006/relationships/image" Target="../media/image14.png"/><Relationship Id="rId5" Type="http://schemas.openxmlformats.org/officeDocument/2006/relationships/image" Target="../media/image14.png"/><Relationship Id="rId6" Type="http://schemas.openxmlformats.org/officeDocument/2006/relationships/image" Target="../media/image14.png"/><Relationship Id="rId7" Type="http://schemas.openxmlformats.org/officeDocument/2006/relationships/image" Target="../media/image14.png"/><Relationship Id="rId8" Type="http://schemas.openxmlformats.org/officeDocument/2006/relationships/image" Target="../media/image14.png"/><Relationship Id="rId9" Type="http://schemas.openxmlformats.org/officeDocument/2006/relationships/image" Target="../media/image14.png"/><Relationship Id="rId10" Type="http://schemas.openxmlformats.org/officeDocument/2006/relationships/image" Target="../media/image14.png"/><Relationship Id="rId11" Type="http://schemas.openxmlformats.org/officeDocument/2006/relationships/image" Target="../media/image14.png"/><Relationship Id="rId12" Type="http://schemas.openxmlformats.org/officeDocument/2006/relationships/image" Target="../media/image14.png"/><Relationship Id="rId13" Type="http://schemas.openxmlformats.org/officeDocument/2006/relationships/image" Target="../media/image14.png"/><Relationship Id="rId14" Type="http://schemas.openxmlformats.org/officeDocument/2006/relationships/image" Target="../media/image14.png"/><Relationship Id="rId15" Type="http://schemas.openxmlformats.org/officeDocument/2006/relationships/image" Target="../media/image14.png"/><Relationship Id="rId16" Type="http://schemas.openxmlformats.org/officeDocument/2006/relationships/slideLayout" Target="../slideLayouts/slideLayout29.xml"/>
</Relationships>
</file>

<file path=ppt/slides/_rels/slide12.xml.rels><?xml version="1.0" encoding="UTF-8"?>
<Relationships xmlns="http://schemas.openxmlformats.org/package/2006/relationships"><Relationship Id="rId1" Type="http://schemas.openxmlformats.org/officeDocument/2006/relationships/image" Target="../media/image15.wmf"/><Relationship Id="rId2" Type="http://schemas.openxmlformats.org/officeDocument/2006/relationships/slideLayout" Target="../slideLayouts/slideLayout29.xml"/><Relationship Id="rId3" Type="http://schemas.openxmlformats.org/officeDocument/2006/relationships/notesSlide" Target="../notesSlides/notesSlide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1523880" y="1122480"/>
            <a:ext cx="9143640" cy="2387160"/>
          </a:xfrm>
          <a:prstGeom prst="rect">
            <a:avLst/>
          </a:prstGeom>
          <a:noFill/>
          <a:ln w="0">
            <a:noFill/>
          </a:ln>
        </p:spPr>
        <p:txBody>
          <a:bodyPr anchor="b">
            <a:noAutofit/>
          </a:bodyPr>
          <a:p>
            <a:pPr indent="0" algn="ctr">
              <a:lnSpc>
                <a:spcPct val="90000"/>
              </a:lnSpc>
              <a:buNone/>
            </a:pPr>
            <a:r>
              <a:rPr b="0" lang="nl-NL" sz="6000" spc="-1" strike="noStrike">
                <a:solidFill>
                  <a:srgbClr val="ff0000"/>
                </a:solidFill>
                <a:latin typeface="BATAVIA"/>
              </a:rPr>
              <a:t>De zorgen om Stadsverwarming</a:t>
            </a:r>
            <a:endParaRPr b="0" lang="nl-NL" sz="6000" spc="-1" strike="noStrike">
              <a:solidFill>
                <a:srgbClr val="000000"/>
              </a:solidFill>
              <a:latin typeface="Calibri"/>
            </a:endParaRPr>
          </a:p>
        </p:txBody>
      </p:sp>
      <p:sp>
        <p:nvSpPr>
          <p:cNvPr id="130" name="PlaceHolder 2"/>
          <p:cNvSpPr>
            <a:spLocks noGrp="1"/>
          </p:cNvSpPr>
          <p:nvPr>
            <p:ph type="subTitle"/>
          </p:nvPr>
        </p:nvSpPr>
        <p:spPr>
          <a:xfrm>
            <a:off x="1367280" y="4333680"/>
            <a:ext cx="9143640" cy="1655280"/>
          </a:xfrm>
          <a:prstGeom prst="rect">
            <a:avLst/>
          </a:prstGeom>
          <a:noFill/>
          <a:ln w="0">
            <a:noFill/>
          </a:ln>
        </p:spPr>
        <p:txBody>
          <a:bodyPr anchor="t">
            <a:noAutofit/>
          </a:bodyPr>
          <a:p>
            <a:pPr indent="0" algn="ctr">
              <a:lnSpc>
                <a:spcPct val="90000"/>
              </a:lnSpc>
              <a:spcBef>
                <a:spcPts val="1001"/>
              </a:spcBef>
              <a:buNone/>
              <a:tabLst>
                <a:tab algn="l" pos="0"/>
              </a:tabLst>
            </a:pPr>
            <a:r>
              <a:rPr b="1" lang="nl-NL" sz="2400" spc="-1" strike="noStrike">
                <a:solidFill>
                  <a:srgbClr val="ff0000"/>
                </a:solidFill>
                <a:latin typeface="Calibri"/>
              </a:rPr>
              <a:t>Noodzakelijke maatregelen.</a:t>
            </a:r>
            <a:endParaRPr b="0" lang="nl-NL" sz="2400" spc="-1" strike="noStrike">
              <a:latin typeface="Arial"/>
            </a:endParaRPr>
          </a:p>
        </p:txBody>
      </p:sp>
      <p:sp>
        <p:nvSpPr>
          <p:cNvPr id="131" name="PlaceHolder 3"/>
          <p:cNvSpPr>
            <a:spLocks noGrp="1"/>
          </p:cNvSpPr>
          <p:nvPr>
            <p:ph type="dt" idx="13"/>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pic>
        <p:nvPicPr>
          <p:cNvPr id="132" name="Picture 2" descr="https://axveco.com/wp-content/uploads/2021/09/Ennatuurlijk-logo.png"/>
          <p:cNvPicPr/>
          <p:nvPr/>
        </p:nvPicPr>
        <p:blipFill>
          <a:blip r:embed="rId1"/>
          <a:stretch/>
        </p:blipFill>
        <p:spPr>
          <a:xfrm>
            <a:off x="456120" y="4333680"/>
            <a:ext cx="1999440" cy="1091880"/>
          </a:xfrm>
          <a:prstGeom prst="rect">
            <a:avLst/>
          </a:prstGeom>
          <a:ln w="0">
            <a:noFill/>
          </a:ln>
        </p:spPr>
      </p:pic>
      <p:pic>
        <p:nvPicPr>
          <p:cNvPr id="133" name="Afbeelding 7" descr=""/>
          <p:cNvPicPr/>
          <p:nvPr/>
        </p:nvPicPr>
        <p:blipFill>
          <a:blip r:embed="rId2"/>
          <a:stretch/>
        </p:blipFill>
        <p:spPr>
          <a:xfrm>
            <a:off x="9253800" y="4532760"/>
            <a:ext cx="1257120" cy="1257120"/>
          </a:xfrm>
          <a:prstGeom prst="rect">
            <a:avLst/>
          </a:prstGeom>
          <a:ln w="0">
            <a:noFill/>
          </a:ln>
        </p:spPr>
      </p:pic>
      <p:pic>
        <p:nvPicPr>
          <p:cNvPr id="134" name="Afbeelding 6" descr=""/>
          <p:cNvPicPr/>
          <p:nvPr/>
        </p:nvPicPr>
        <p:blipFill>
          <a:blip r:embed="rId3"/>
          <a:stretch/>
        </p:blipFill>
        <p:spPr>
          <a:xfrm>
            <a:off x="3359880" y="5169960"/>
            <a:ext cx="4989600" cy="1013040"/>
          </a:xfrm>
          <a:prstGeom prst="rect">
            <a:avLst/>
          </a:prstGeom>
          <a:ln w="0">
            <a:noFill/>
          </a:ln>
        </p:spPr>
      </p:pic>
      <p:pic>
        <p:nvPicPr>
          <p:cNvPr id="135" name="Afbeelding 9" descr="D:\Documenten\stadsverwarming\bekom.png"/>
          <p:cNvPicPr/>
          <p:nvPr/>
        </p:nvPicPr>
        <p:blipFill>
          <a:blip r:embed="rId4"/>
          <a:stretch/>
        </p:blipFill>
        <p:spPr>
          <a:xfrm>
            <a:off x="873000" y="559080"/>
            <a:ext cx="6063120" cy="1020960"/>
          </a:xfrm>
          <a:prstGeom prst="rect">
            <a:avLst/>
          </a:prstGeom>
          <a:ln w="0">
            <a:noFill/>
          </a:ln>
        </p:spPr>
      </p:pic>
      <p:sp>
        <p:nvSpPr>
          <p:cNvPr id="5" name="PlaceHolder 4"/>
          <p:cNvSpPr>
            <a:spLocks noGrp="1"/>
          </p:cNvSpPr>
          <p:nvPr>
            <p:ph type="sldNum" idx="3"/>
          </p:nvPr>
        </p:nvSpPr>
        <p:spPr/>
        <p:txBody>
          <a:bodyPr/>
          <a:p>
            <a:fld id="{E5AF80EF-7126-4A1B-96E7-46806AB57E41}" type="slidenum">
              <a:t>1</a:t>
            </a:fld>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Probleem 1</a:t>
            </a:r>
            <a:endParaRPr b="0" lang="nl-NL" sz="4400" spc="-1" strike="noStrike">
              <a:solidFill>
                <a:srgbClr val="000000"/>
              </a:solidFill>
              <a:latin typeface="Calibri"/>
            </a:endParaRPr>
          </a:p>
        </p:txBody>
      </p:sp>
      <p:sp>
        <p:nvSpPr>
          <p:cNvPr id="137" name="PlaceHolder 2"/>
          <p:cNvSpPr>
            <a:spLocks noGrp="1"/>
          </p:cNvSpPr>
          <p:nvPr>
            <p:ph/>
          </p:nvPr>
        </p:nvSpPr>
        <p:spPr>
          <a:xfrm>
            <a:off x="733680" y="1604880"/>
            <a:ext cx="10515240" cy="4350960"/>
          </a:xfrm>
          <a:prstGeom prst="rect">
            <a:avLst/>
          </a:prstGeom>
          <a:noFill/>
          <a:ln w="0">
            <a:noFill/>
          </a:ln>
        </p:spPr>
        <p:txBody>
          <a:bodyPr anchor="t">
            <a:normAutofit/>
          </a:bodyPr>
          <a:p>
            <a:pPr marL="228600" indent="-228600">
              <a:lnSpc>
                <a:spcPct val="90000"/>
              </a:lnSpc>
              <a:spcBef>
                <a:spcPts val="1001"/>
              </a:spcBef>
              <a:buClr>
                <a:srgbClr val="000000"/>
              </a:buClr>
              <a:buFont typeface="Wingdings" charset="2"/>
              <a:buChar char=""/>
            </a:pPr>
            <a:r>
              <a:rPr b="1" lang="nl-NL" sz="2800" spc="-1" strike="noStrike">
                <a:solidFill>
                  <a:srgbClr val="000000"/>
                </a:solidFill>
                <a:latin typeface="Calibri"/>
              </a:rPr>
              <a:t>1978: Gemeente besluit tot aanleg stadsverwarming. De afnemers zullen niet duurder uit zijn dan inwoners met een CV ketel (het zgn ‘</a:t>
            </a:r>
            <a:r>
              <a:rPr b="1" i="1" lang="nl-NL" sz="2800" spc="-1" strike="noStrike">
                <a:solidFill>
                  <a:srgbClr val="000000"/>
                </a:solidFill>
                <a:latin typeface="Calibri"/>
              </a:rPr>
              <a:t>niet-meer-dan-anders’-tarief </a:t>
            </a:r>
            <a:r>
              <a:rPr b="1" lang="nl-NL" sz="2800" spc="-1" strike="noStrike">
                <a:solidFill>
                  <a:srgbClr val="000000"/>
                </a:solidFill>
                <a:latin typeface="Calibri"/>
              </a:rPr>
              <a:t>principe</a:t>
            </a:r>
            <a:r>
              <a:rPr b="1" i="1" lang="nl-NL" sz="2800" spc="-1" strike="noStrike">
                <a:solidFill>
                  <a:srgbClr val="000000"/>
                </a:solidFill>
                <a:latin typeface="Calibri"/>
              </a:rPr>
              <a:t>).</a:t>
            </a: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a:p>
            <a:pPr marL="228600" indent="-228600">
              <a:lnSpc>
                <a:spcPct val="90000"/>
              </a:lnSpc>
              <a:spcBef>
                <a:spcPts val="1001"/>
              </a:spcBef>
              <a:buClr>
                <a:srgbClr val="000000"/>
              </a:buClr>
              <a:buFont typeface="Wingdings" charset="2"/>
              <a:buChar char=""/>
            </a:pPr>
            <a:r>
              <a:rPr b="0" lang="nl-NL" sz="2800" spc="-1" strike="noStrike">
                <a:solidFill>
                  <a:srgbClr val="000000"/>
                </a:solidFill>
                <a:latin typeface="Calibri"/>
              </a:rPr>
              <a:t>De feiten laten voor 2023 een heel ander</a:t>
            </a:r>
            <a:br>
              <a:rPr sz="2800"/>
            </a:br>
            <a:r>
              <a:rPr b="0" lang="nl-NL" sz="2800" spc="-1" strike="noStrike">
                <a:solidFill>
                  <a:srgbClr val="000000"/>
                </a:solidFill>
                <a:latin typeface="Calibri"/>
              </a:rPr>
              <a:t> beeld zien.</a:t>
            </a: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a:p>
            <a:pPr indent="0">
              <a:lnSpc>
                <a:spcPct val="90000"/>
              </a:lnSpc>
              <a:spcBef>
                <a:spcPts val="1001"/>
              </a:spcBef>
              <a:buNone/>
            </a:pPr>
            <a:endParaRPr b="0" lang="nl-NL" sz="2800" spc="-1" strike="noStrike">
              <a:solidFill>
                <a:srgbClr val="000000"/>
              </a:solidFill>
              <a:latin typeface="Calibri"/>
            </a:endParaRPr>
          </a:p>
        </p:txBody>
      </p:sp>
      <p:pic>
        <p:nvPicPr>
          <p:cNvPr id="138" name="Afbeelding 3" descr=""/>
          <p:cNvPicPr/>
          <p:nvPr/>
        </p:nvPicPr>
        <p:blipFill>
          <a:blip r:embed="rId1"/>
          <a:stretch/>
        </p:blipFill>
        <p:spPr>
          <a:xfrm>
            <a:off x="7166520" y="4267800"/>
            <a:ext cx="4639320" cy="1901880"/>
          </a:xfrm>
          <a:prstGeom prst="rect">
            <a:avLst/>
          </a:prstGeom>
          <a:ln w="0">
            <a:noFill/>
          </a:ln>
        </p:spPr>
      </p:pic>
      <p:pic>
        <p:nvPicPr>
          <p:cNvPr id="139" name="Afbeelding 4" descr=""/>
          <p:cNvPicPr/>
          <p:nvPr/>
        </p:nvPicPr>
        <p:blipFill>
          <a:blip r:embed="rId2"/>
          <a:stretch/>
        </p:blipFill>
        <p:spPr>
          <a:xfrm>
            <a:off x="1290600" y="2930400"/>
            <a:ext cx="5274000" cy="1888200"/>
          </a:xfrm>
          <a:prstGeom prst="rect">
            <a:avLst/>
          </a:prstGeom>
          <a:ln w="0">
            <a:noFill/>
          </a:ln>
        </p:spPr>
      </p:pic>
      <p:sp>
        <p:nvSpPr>
          <p:cNvPr id="140" name="PlaceHolder 3"/>
          <p:cNvSpPr>
            <a:spLocks noGrp="1"/>
          </p:cNvSpPr>
          <p:nvPr>
            <p:ph type="dt" idx="14"/>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5" name="PlaceHolder 4"/>
          <p:cNvSpPr>
            <a:spLocks noGrp="1"/>
          </p:cNvSpPr>
          <p:nvPr>
            <p:ph type="sldNum" idx="6"/>
          </p:nvPr>
        </p:nvSpPr>
        <p:spPr/>
        <p:txBody>
          <a:bodyPr/>
          <a:p>
            <a:fld id="{D197D7DB-59D3-41B5-89CE-888FF040AB3F}" type="slidenum">
              <a:t>2</a:t>
            </a:fld>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137">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Tabel</a:t>
            </a:r>
            <a:endParaRPr b="0" lang="nl-NL" sz="4400" spc="-1" strike="noStrike">
              <a:solidFill>
                <a:srgbClr val="000000"/>
              </a:solidFill>
              <a:latin typeface="Calibri"/>
            </a:endParaRPr>
          </a:p>
        </p:txBody>
      </p:sp>
      <p:pic>
        <p:nvPicPr>
          <p:cNvPr id="142" name="Afbeelding 3" descr=""/>
          <p:cNvPicPr/>
          <p:nvPr/>
        </p:nvPicPr>
        <p:blipFill>
          <a:blip r:embed="rId1"/>
          <a:stretch/>
        </p:blipFill>
        <p:spPr>
          <a:xfrm>
            <a:off x="519480" y="1690560"/>
            <a:ext cx="10008360" cy="4748400"/>
          </a:xfrm>
          <a:prstGeom prst="rect">
            <a:avLst/>
          </a:prstGeom>
          <a:ln w="0">
            <a:noFill/>
          </a:ln>
        </p:spPr>
      </p:pic>
      <p:sp>
        <p:nvSpPr>
          <p:cNvPr id="143" name="PlaceHolder 2"/>
          <p:cNvSpPr>
            <a:spLocks noGrp="1"/>
          </p:cNvSpPr>
          <p:nvPr>
            <p:ph type="dt" idx="15"/>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4" name="PlaceHolder 3"/>
          <p:cNvSpPr>
            <a:spLocks noGrp="1"/>
          </p:cNvSpPr>
          <p:nvPr>
            <p:ph type="sldNum" idx="9"/>
          </p:nvPr>
        </p:nvSpPr>
        <p:spPr/>
        <p:txBody>
          <a:bodyPr/>
          <a:p>
            <a:fld id="{B94C3DFA-36F0-4F1C-A7FD-006E9BFE066B}" type="slidenum">
              <a:t>3</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Vervolg probleem 1</a:t>
            </a:r>
            <a:endParaRPr b="0" lang="nl-NL" sz="4400" spc="-1" strike="noStrike">
              <a:solidFill>
                <a:srgbClr val="000000"/>
              </a:solidFill>
              <a:latin typeface="Calibri"/>
            </a:endParaRPr>
          </a:p>
        </p:txBody>
      </p:sp>
      <p:sp>
        <p:nvSpPr>
          <p:cNvPr id="145" name="Rechthoek 2"/>
          <p:cNvSpPr/>
          <p:nvPr/>
        </p:nvSpPr>
        <p:spPr>
          <a:xfrm>
            <a:off x="938520" y="1690560"/>
            <a:ext cx="10315080" cy="478548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7000"/>
              </a:lnSpc>
              <a:buSzPct val="100017"/>
              <a:buBlip>
                <a:blip r:embed="rId1"/>
              </a:buBlip>
            </a:pPr>
            <a:r>
              <a:rPr b="0" lang="nl-NL" sz="2400" spc="-1" strike="noStrike">
                <a:solidFill>
                  <a:srgbClr val="000000"/>
                </a:solidFill>
                <a:latin typeface="Calibri"/>
                <a:ea typeface="Calibri"/>
              </a:rPr>
              <a:t>De maximum tarieven worden door het ACM (autoriteit consumenten en markt) vastgesteld op basis van tarieven van 10 grootste leveranciers.</a:t>
            </a:r>
            <a:endParaRPr b="0" lang="nl-NL" sz="2400" spc="-1" strike="noStrike">
              <a:latin typeface="Arial"/>
            </a:endParaRPr>
          </a:p>
          <a:p>
            <a:pPr marL="343080" indent="-343080">
              <a:lnSpc>
                <a:spcPct val="107000"/>
              </a:lnSpc>
              <a:buSzPct val="100017"/>
              <a:buBlip>
                <a:blip r:embed="rId2"/>
              </a:buBlip>
            </a:pPr>
            <a:r>
              <a:rPr b="0" lang="nl-NL" sz="2400" spc="-1" strike="noStrike">
                <a:solidFill>
                  <a:srgbClr val="000000"/>
                </a:solidFill>
                <a:latin typeface="Calibri"/>
                <a:ea typeface="Calibri"/>
              </a:rPr>
              <a:t> </a:t>
            </a:r>
            <a:r>
              <a:rPr b="0" lang="nl-NL" sz="2400" spc="-1" strike="noStrike">
                <a:solidFill>
                  <a:srgbClr val="000000"/>
                </a:solidFill>
                <a:latin typeface="Calibri"/>
                <a:ea typeface="Calibri"/>
              </a:rPr>
              <a:t>Voor 2023 op basis van een denkbeeldig model, er werden eind 2022 geen jaarcontracten afgesloten.</a:t>
            </a:r>
            <a:endParaRPr b="0" lang="nl-NL" sz="2400" spc="-1" strike="noStrike">
              <a:latin typeface="Arial"/>
            </a:endParaRPr>
          </a:p>
          <a:p>
            <a:pPr marL="343080" indent="-343080">
              <a:lnSpc>
                <a:spcPct val="107000"/>
              </a:lnSpc>
              <a:buSzPct val="100017"/>
              <a:buBlip>
                <a:blip r:embed="rId3"/>
              </a:buBlip>
            </a:pPr>
            <a:r>
              <a:rPr b="0" lang="nl-NL" sz="2400" spc="-1" strike="noStrike">
                <a:solidFill>
                  <a:srgbClr val="000000"/>
                </a:solidFill>
                <a:latin typeface="Calibri"/>
                <a:ea typeface="Times New Roman"/>
              </a:rPr>
              <a:t>ACM heeft nader onderzoek gedaan naar de tarieven. De warmtebedrijven die de maximumprijs  rekenden konden de ACM een acceptabele uitleg geven</a:t>
            </a:r>
            <a:r>
              <a:rPr b="0" lang="nl-NL" sz="2400" spc="-1" strike="noStrike">
                <a:solidFill>
                  <a:srgbClr val="000000"/>
                </a:solidFill>
                <a:latin typeface="Calibri"/>
                <a:ea typeface="Times New Roman"/>
              </a:rPr>
              <a:t>.</a:t>
            </a:r>
            <a:endParaRPr b="0" lang="nl-NL" sz="2400" spc="-1" strike="noStrike">
              <a:latin typeface="Arial"/>
            </a:endParaRPr>
          </a:p>
          <a:p>
            <a:pPr marL="343080" indent="-343080">
              <a:lnSpc>
                <a:spcPct val="107000"/>
              </a:lnSpc>
              <a:buSzPct val="100017"/>
              <a:buBlip>
                <a:blip r:embed="rId4"/>
              </a:buBlip>
            </a:pPr>
            <a:r>
              <a:rPr b="0" lang="nl-NL" sz="2400" spc="-1" strike="noStrike">
                <a:solidFill>
                  <a:srgbClr val="000000"/>
                </a:solidFill>
                <a:latin typeface="Calibri"/>
                <a:ea typeface="Times New Roman"/>
              </a:rPr>
              <a:t>De prijzen zijn volgens het ACM überhaupt verdedigbaar aangezien de warmtebedrijven een jaar lang dezelfde tarieven hanteren (vergelijkbaar met een jaarcontract), doordat ze vaak vooraf energie inkopen.</a:t>
            </a:r>
            <a:endParaRPr b="0" lang="nl-NL" sz="2400" spc="-1" strike="noStrike">
              <a:latin typeface="Arial"/>
            </a:endParaRPr>
          </a:p>
          <a:p>
            <a:pPr marL="343080" indent="-343080">
              <a:lnSpc>
                <a:spcPct val="107000"/>
              </a:lnSpc>
              <a:spcAft>
                <a:spcPts val="799"/>
              </a:spcAft>
              <a:buSzPct val="100017"/>
              <a:buBlip>
                <a:blip r:embed="rId5"/>
              </a:buBlip>
            </a:pPr>
            <a:r>
              <a:rPr b="0" lang="nl-NL" sz="2400" spc="-1" strike="noStrike">
                <a:solidFill>
                  <a:srgbClr val="000000"/>
                </a:solidFill>
                <a:latin typeface="Calibri"/>
                <a:ea typeface="Calibri"/>
              </a:rPr>
              <a:t>Daartegenover staat: Stadsverwarming gebruikt maar </a:t>
            </a:r>
            <a:br>
              <a:rPr sz="2400"/>
            </a:br>
            <a:r>
              <a:rPr b="0" lang="nl-NL" sz="2400" spc="-1" strike="noStrike">
                <a:solidFill>
                  <a:srgbClr val="000000"/>
                </a:solidFill>
                <a:latin typeface="Calibri"/>
                <a:ea typeface="Calibri"/>
              </a:rPr>
              <a:t>beperkt gas en ook gas leveranciers kunnen tussentijds </a:t>
            </a:r>
            <a:br>
              <a:rPr sz="2400"/>
            </a:br>
            <a:r>
              <a:rPr b="0" lang="nl-NL" sz="2400" spc="-1" strike="noStrike">
                <a:solidFill>
                  <a:srgbClr val="000000"/>
                </a:solidFill>
                <a:latin typeface="Calibri"/>
                <a:ea typeface="Calibri"/>
              </a:rPr>
              <a:t>de tarieven verlagen. </a:t>
            </a:r>
            <a:endParaRPr b="0" lang="nl-NL" sz="2400" spc="-1" strike="noStrike">
              <a:latin typeface="Arial"/>
            </a:endParaRPr>
          </a:p>
        </p:txBody>
      </p:sp>
      <p:pic>
        <p:nvPicPr>
          <p:cNvPr id="146" name="Afbeelding 3" descr=""/>
          <p:cNvPicPr/>
          <p:nvPr/>
        </p:nvPicPr>
        <p:blipFill>
          <a:blip r:embed="rId6"/>
          <a:stretch/>
        </p:blipFill>
        <p:spPr>
          <a:xfrm>
            <a:off x="8817480" y="5153760"/>
            <a:ext cx="3051000" cy="1202400"/>
          </a:xfrm>
          <a:prstGeom prst="rect">
            <a:avLst/>
          </a:prstGeom>
          <a:ln w="0">
            <a:noFill/>
          </a:ln>
        </p:spPr>
      </p:pic>
      <p:sp>
        <p:nvSpPr>
          <p:cNvPr id="147" name="PlaceHolder 2"/>
          <p:cNvSpPr>
            <a:spLocks noGrp="1"/>
          </p:cNvSpPr>
          <p:nvPr>
            <p:ph type="dt" idx="16"/>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4" name="PlaceHolder 3"/>
          <p:cNvSpPr>
            <a:spLocks noGrp="1"/>
          </p:cNvSpPr>
          <p:nvPr>
            <p:ph type="sldNum" idx="9"/>
          </p:nvPr>
        </p:nvSpPr>
        <p:spPr/>
        <p:txBody>
          <a:bodyPr/>
          <a:p>
            <a:fld id="{4A17A01B-6CDA-4891-AF2D-3AC1E68B6F38}" type="slidenum">
              <a:t>4</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Probleem 2</a:t>
            </a:r>
            <a:endParaRPr b="0" lang="nl-NL" sz="4400" spc="-1" strike="noStrike">
              <a:solidFill>
                <a:srgbClr val="000000"/>
              </a:solidFill>
              <a:latin typeface="Calibri"/>
            </a:endParaRPr>
          </a:p>
        </p:txBody>
      </p:sp>
      <p:sp>
        <p:nvSpPr>
          <p:cNvPr id="149" name="Rechthoek 2"/>
          <p:cNvSpPr/>
          <p:nvPr/>
        </p:nvSpPr>
        <p:spPr>
          <a:xfrm>
            <a:off x="666360" y="1752840"/>
            <a:ext cx="10502280" cy="358524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0000"/>
              </a:lnSpc>
              <a:buSzPct val="100017"/>
              <a:buBlip>
                <a:blip r:embed="rId1"/>
              </a:buBlip>
            </a:pPr>
            <a:r>
              <a:rPr b="1" lang="nl-NL" sz="2400" spc="-1" strike="noStrike">
                <a:solidFill>
                  <a:srgbClr val="000000"/>
                </a:solidFill>
                <a:latin typeface="Calibri"/>
                <a:ea typeface="Calibri"/>
              </a:rPr>
              <a:t>De Algemene Rekenkamer (controlerend orgaan van overheidsbeleid) constateert in 2007 dat de tarieven voor stadsverwarming niet onafhankelijk en objectief tot stand komen, de belangen van verschillende afnemers van warmte-energie zijn onvoldoende beschermd. </a:t>
            </a:r>
            <a:br>
              <a:rPr sz="2400"/>
            </a:br>
            <a:r>
              <a:rPr b="1" lang="nl-NL" sz="2400" spc="-1" strike="noStrike">
                <a:solidFill>
                  <a:srgbClr val="000000"/>
                </a:solidFill>
                <a:latin typeface="Calibri"/>
              </a:rPr>
              <a:t> </a:t>
            </a:r>
            <a:endParaRPr b="0" lang="nl-NL" sz="2400" spc="-1" strike="noStrike">
              <a:latin typeface="Arial"/>
            </a:endParaRPr>
          </a:p>
          <a:p>
            <a:pPr marL="343080" indent="-343080">
              <a:lnSpc>
                <a:spcPct val="107000"/>
              </a:lnSpc>
              <a:spcAft>
                <a:spcPts val="799"/>
              </a:spcAft>
              <a:buSzPct val="100017"/>
              <a:buBlip>
                <a:blip r:embed="rId2"/>
              </a:buBlip>
            </a:pPr>
            <a:r>
              <a:rPr b="0" lang="nl-NL" sz="2400" spc="-1" strike="noStrike">
                <a:solidFill>
                  <a:srgbClr val="000000"/>
                </a:solidFill>
                <a:latin typeface="Calibri"/>
                <a:ea typeface="Calibri"/>
              </a:rPr>
              <a:t>Voor draagvlak bij de afnemers van stadsverwarming het van belang is om inspraak te hebben via onafhankelijke partijen of belangengroeperingen bij de selectie van criteria en inzicht in de kosten opbouw.</a:t>
            </a:r>
            <a:endParaRPr b="0" lang="nl-NL" sz="2400" spc="-1" strike="noStrike">
              <a:latin typeface="Arial"/>
            </a:endParaRPr>
          </a:p>
          <a:p>
            <a:pPr marL="343080" indent="-343080">
              <a:lnSpc>
                <a:spcPct val="107000"/>
              </a:lnSpc>
              <a:spcAft>
                <a:spcPts val="799"/>
              </a:spcAft>
              <a:buSzPct val="100017"/>
              <a:buBlip>
                <a:blip r:embed="rId3"/>
              </a:buBlip>
            </a:pPr>
            <a:r>
              <a:rPr b="0" lang="nl-NL" sz="2400" spc="-1" strike="noStrike">
                <a:solidFill>
                  <a:srgbClr val="ff0000"/>
                </a:solidFill>
                <a:latin typeface="Calibri"/>
                <a:ea typeface="Calibri"/>
              </a:rPr>
              <a:t>Dit is nog steeds niet geregeld.</a:t>
            </a:r>
            <a:endParaRPr b="0" lang="nl-NL" sz="2400" spc="-1" strike="noStrike">
              <a:latin typeface="Arial"/>
            </a:endParaRPr>
          </a:p>
        </p:txBody>
      </p:sp>
      <p:sp>
        <p:nvSpPr>
          <p:cNvPr id="150" name="PlaceHolder 2"/>
          <p:cNvSpPr>
            <a:spLocks noGrp="1"/>
          </p:cNvSpPr>
          <p:nvPr>
            <p:ph type="dt" idx="17"/>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151" name="Rechthoek 5"/>
          <p:cNvSpPr/>
          <p:nvPr/>
        </p:nvSpPr>
        <p:spPr>
          <a:xfrm>
            <a:off x="1868040" y="5348520"/>
            <a:ext cx="9056520" cy="1263240"/>
          </a:xfrm>
          <a:prstGeom prst="rect">
            <a:avLst/>
          </a:prstGeom>
          <a:noFill/>
          <a:ln w="0">
            <a:solidFill>
              <a:srgbClr val="5b9bd5">
                <a:lumMod val="50000"/>
              </a:srgbClr>
            </a:solidFill>
          </a:ln>
          <a:effectLst>
            <a:outerShdw algn="ctr" blurRad="190440" dir="2700000" dist="228593">
              <a:srgbClr val="000000">
                <a:alpha val="30000"/>
              </a:srgbClr>
            </a:outerShdw>
            <a:softEdge rad="31680"/>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a:lnSpc>
                <a:spcPct val="107000"/>
              </a:lnSpc>
              <a:spcAft>
                <a:spcPts val="799"/>
              </a:spcAft>
            </a:pPr>
            <a:r>
              <a:rPr b="0" lang="nl-NL" sz="1800" spc="-1" strike="noStrike">
                <a:solidFill>
                  <a:srgbClr val="1f497d"/>
                </a:solidFill>
                <a:latin typeface="Roboto"/>
                <a:ea typeface="Calibri"/>
              </a:rPr>
              <a:t>Mail aan mij: “</a:t>
            </a:r>
            <a:r>
              <a:rPr b="0" i="1" lang="nl-NL" sz="1800" spc="-1" strike="noStrike">
                <a:solidFill>
                  <a:srgbClr val="1f497d"/>
                </a:solidFill>
                <a:latin typeface="Roboto"/>
                <a:ea typeface="Calibri"/>
              </a:rPr>
              <a:t>De Algemene Rekenkamer besteedt in haar onderzoek veel aandacht aan de energietransitie en crisismaatregelen zoals het prijsplafond voor energie. En we volgen de ontwikkelingen rond warmtenetten op de voet. Daarom herkennen we uw zorgen over de hoge tarieven en de positie van de afnemers</a:t>
            </a:r>
            <a:r>
              <a:rPr b="0" lang="nl-NL" sz="1800" spc="-1" strike="noStrike">
                <a:solidFill>
                  <a:srgbClr val="1f497d"/>
                </a:solidFill>
                <a:latin typeface="Roboto"/>
                <a:ea typeface="Calibri"/>
              </a:rPr>
              <a:t>”. 22 augustus 2023</a:t>
            </a:r>
            <a:endParaRPr b="0" lang="nl-NL" sz="1800" spc="-1" strike="noStrike">
              <a:latin typeface="Arial"/>
            </a:endParaRPr>
          </a:p>
        </p:txBody>
      </p:sp>
      <p:sp>
        <p:nvSpPr>
          <p:cNvPr id="4" name="PlaceHolder 3"/>
          <p:cNvSpPr>
            <a:spLocks noGrp="1"/>
          </p:cNvSpPr>
          <p:nvPr>
            <p:ph type="sldNum" idx="9"/>
          </p:nvPr>
        </p:nvSpPr>
        <p:spPr/>
        <p:txBody>
          <a:bodyPr/>
          <a:p>
            <a:fld id="{3E6479FB-AF51-480D-9106-92C38A8927DB}" type="slidenum">
              <a:t>5</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Nieuwe Collectieve warmte wet</a:t>
            </a:r>
            <a:endParaRPr b="0" lang="nl-NL" sz="4400" spc="-1" strike="noStrike">
              <a:solidFill>
                <a:srgbClr val="000000"/>
              </a:solidFill>
              <a:latin typeface="Calibri"/>
            </a:endParaRPr>
          </a:p>
        </p:txBody>
      </p:sp>
      <p:sp>
        <p:nvSpPr>
          <p:cNvPr id="153" name="Rechthoek 2"/>
          <p:cNvSpPr/>
          <p:nvPr/>
        </p:nvSpPr>
        <p:spPr>
          <a:xfrm>
            <a:off x="838080" y="1901160"/>
            <a:ext cx="10515240" cy="3977280"/>
          </a:xfrm>
          <a:prstGeom prst="rect">
            <a:avLst/>
          </a:prstGeom>
          <a:noFill/>
          <a:ln w="0">
            <a:noFill/>
          </a:ln>
        </p:spPr>
        <p:style>
          <a:lnRef idx="0"/>
          <a:fillRef idx="0"/>
          <a:effectRef idx="0"/>
          <a:fontRef idx="minor"/>
        </p:style>
        <p:txBody>
          <a:bodyPr lIns="90000" rIns="90000" tIns="45000" bIns="45000" anchor="t">
            <a:spAutoFit/>
          </a:bodyPr>
          <a:p>
            <a:pPr>
              <a:lnSpc>
                <a:spcPct val="107000"/>
              </a:lnSpc>
            </a:pPr>
            <a:r>
              <a:rPr b="0" lang="nl-NL" sz="2400" spc="-1" strike="noStrike">
                <a:solidFill>
                  <a:srgbClr val="000000"/>
                </a:solidFill>
                <a:latin typeface="Calibri"/>
                <a:ea typeface="Calibri"/>
              </a:rPr>
              <a:t>Nieuwe wet Collectieve Warmte (streven 1 januari 2025) vervangt bestaande wet. Gevolgen:</a:t>
            </a:r>
            <a:br>
              <a:rPr sz="2400"/>
            </a:br>
            <a:endParaRPr b="0" lang="nl-NL" sz="2400" spc="-1" strike="noStrike">
              <a:latin typeface="Arial"/>
            </a:endParaRPr>
          </a:p>
          <a:p>
            <a:pPr marL="343080" indent="-343080">
              <a:lnSpc>
                <a:spcPct val="107000"/>
              </a:lnSpc>
              <a:buSzPct val="100017"/>
              <a:buBlip>
                <a:blip r:embed="rId1"/>
              </a:buBlip>
            </a:pPr>
            <a:r>
              <a:rPr b="0" lang="nl-NL" sz="2400" spc="-1" strike="noStrike">
                <a:solidFill>
                  <a:srgbClr val="000000"/>
                </a:solidFill>
                <a:latin typeface="Calibri"/>
                <a:ea typeface="Calibri"/>
              </a:rPr>
              <a:t>De gemeenten worden eigenaar (51%) van de stadsverwarming, krijgen dus een belangrijke rol. </a:t>
            </a:r>
            <a:endParaRPr b="0" lang="nl-NL" sz="2400" spc="-1" strike="noStrike">
              <a:latin typeface="Arial"/>
            </a:endParaRPr>
          </a:p>
          <a:p>
            <a:pPr marL="343080" indent="-343080">
              <a:lnSpc>
                <a:spcPct val="107000"/>
              </a:lnSpc>
              <a:buSzPct val="100017"/>
              <a:buBlip>
                <a:blip r:embed="rId2"/>
              </a:buBlip>
            </a:pPr>
            <a:r>
              <a:rPr b="0" lang="nl-NL" sz="2400" spc="-1" strike="noStrike">
                <a:solidFill>
                  <a:srgbClr val="000000"/>
                </a:solidFill>
                <a:latin typeface="Calibri"/>
                <a:ea typeface="Calibri"/>
              </a:rPr>
              <a:t>De prijs wordt niet meer gekoppeld aan gas, maar ACM beoordeelt de prijsopbouw op redelijkheid.</a:t>
            </a:r>
            <a:endParaRPr b="0" lang="nl-NL" sz="2400" spc="-1" strike="noStrike">
              <a:latin typeface="Arial"/>
            </a:endParaRPr>
          </a:p>
          <a:p>
            <a:pPr marL="343080" indent="-343080">
              <a:lnSpc>
                <a:spcPct val="107000"/>
              </a:lnSpc>
              <a:buSzPct val="100017"/>
              <a:buBlip>
                <a:blip r:embed="rId3"/>
              </a:buBlip>
            </a:pPr>
            <a:r>
              <a:rPr b="0" lang="nl-NL" sz="2400" spc="-1" strike="noStrike">
                <a:solidFill>
                  <a:srgbClr val="000000"/>
                </a:solidFill>
                <a:latin typeface="Calibri"/>
                <a:ea typeface="Calibri"/>
              </a:rPr>
              <a:t>De winst mag niet boven 4,6% uitgaan.</a:t>
            </a:r>
            <a:endParaRPr b="0" lang="nl-NL" sz="2400" spc="-1" strike="noStrike">
              <a:latin typeface="Arial"/>
            </a:endParaRPr>
          </a:p>
          <a:p>
            <a:pPr marL="343080" indent="-343080">
              <a:lnSpc>
                <a:spcPct val="107000"/>
              </a:lnSpc>
              <a:spcAft>
                <a:spcPts val="799"/>
              </a:spcAft>
              <a:buSzPct val="100017"/>
              <a:buBlip>
                <a:blip r:embed="rId4"/>
              </a:buBlip>
            </a:pPr>
            <a:r>
              <a:rPr b="0" lang="nl-NL" sz="2400" spc="-1" strike="noStrike">
                <a:solidFill>
                  <a:srgbClr val="000000"/>
                </a:solidFill>
                <a:latin typeface="Calibri"/>
                <a:ea typeface="Calibri"/>
              </a:rPr>
              <a:t>Er kunnen alternatieven projecten van energielevering worden ontwikkeld, bv wijkgebonden lucht/warmte pompen</a:t>
            </a:r>
            <a:r>
              <a:rPr b="0" lang="nl-NL" sz="1800" spc="-1" strike="noStrike">
                <a:solidFill>
                  <a:srgbClr val="000000"/>
                </a:solidFill>
                <a:latin typeface="Calibri"/>
                <a:ea typeface="Calibri"/>
              </a:rPr>
              <a:t>.</a:t>
            </a:r>
            <a:endParaRPr b="0" lang="nl-NL" sz="1800" spc="-1" strike="noStrike">
              <a:latin typeface="Arial"/>
            </a:endParaRPr>
          </a:p>
        </p:txBody>
      </p:sp>
      <p:sp>
        <p:nvSpPr>
          <p:cNvPr id="154" name="PlaceHolder 2"/>
          <p:cNvSpPr>
            <a:spLocks noGrp="1"/>
          </p:cNvSpPr>
          <p:nvPr>
            <p:ph type="dt" idx="18"/>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4" name="PlaceHolder 3"/>
          <p:cNvSpPr>
            <a:spLocks noGrp="1"/>
          </p:cNvSpPr>
          <p:nvPr>
            <p:ph type="sldNum" idx="9"/>
          </p:nvPr>
        </p:nvSpPr>
        <p:spPr/>
        <p:txBody>
          <a:bodyPr/>
          <a:p>
            <a:fld id="{D42C3520-41E0-4A35-91CF-90F87DF6BF65}" type="slidenum">
              <a:t>6</a:t>
            </a:fld>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nodeType="clickEffect" fill="hold" presetClass="entr" presetID="1">
                                  <p:stCondLst>
                                    <p:cond delay="0"/>
                                  </p:stCondLst>
                                  <p:childTnLst>
                                    <p:set>
                                      <p:cBhvr>
                                        <p:cTn id="12"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Vervolg nieuwe wet</a:t>
            </a:r>
            <a:endParaRPr b="0" lang="nl-NL" sz="4400" spc="-1" strike="noStrike">
              <a:solidFill>
                <a:srgbClr val="000000"/>
              </a:solidFill>
              <a:latin typeface="Calibri"/>
            </a:endParaRPr>
          </a:p>
        </p:txBody>
      </p:sp>
      <p:sp>
        <p:nvSpPr>
          <p:cNvPr id="156" name="Rechthoek 3"/>
          <p:cNvSpPr/>
          <p:nvPr/>
        </p:nvSpPr>
        <p:spPr>
          <a:xfrm>
            <a:off x="380880" y="1364040"/>
            <a:ext cx="10515240" cy="387504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7000"/>
              </a:lnSpc>
              <a:buSzPct val="100017"/>
              <a:buBlip>
                <a:blip r:embed="rId1"/>
              </a:buBlip>
            </a:pPr>
            <a:r>
              <a:rPr b="0" lang="nl-NL" sz="2400" spc="-1" strike="noStrike">
                <a:solidFill>
                  <a:srgbClr val="000000"/>
                </a:solidFill>
                <a:latin typeface="Calibri"/>
                <a:ea typeface="Calibri"/>
              </a:rPr>
              <a:t>In de nieuwe wet wordt geen woord gerept over de belangenvertegenwoordiging van de afnemers.</a:t>
            </a:r>
            <a:br>
              <a:rPr sz="2400"/>
            </a:br>
            <a:r>
              <a:rPr b="0" lang="nl-NL" sz="2400" spc="-1" strike="noStrike">
                <a:solidFill>
                  <a:srgbClr val="000000"/>
                </a:solidFill>
                <a:latin typeface="Calibri"/>
              </a:rPr>
              <a:t> </a:t>
            </a:r>
            <a:endParaRPr b="0" lang="nl-NL" sz="2400" spc="-1" strike="noStrike">
              <a:latin typeface="Arial"/>
            </a:endParaRPr>
          </a:p>
          <a:p>
            <a:pPr marL="343080" indent="-343080">
              <a:lnSpc>
                <a:spcPct val="100000"/>
              </a:lnSpc>
              <a:buSzPct val="100017"/>
              <a:buBlip>
                <a:blip r:embed="rId2"/>
              </a:buBlip>
            </a:pPr>
            <a:r>
              <a:rPr b="0" lang="nl-NL" sz="2400" spc="-1" strike="noStrike">
                <a:solidFill>
                  <a:srgbClr val="000000"/>
                </a:solidFill>
                <a:latin typeface="Calibri"/>
                <a:ea typeface="Calibri"/>
              </a:rPr>
              <a:t>Vereniging Eigen Huis merkt in haar advies op dat gemeente te weinig expertise hebben en daarom </a:t>
            </a:r>
            <a:r>
              <a:rPr b="0" lang="nl-NL" sz="2400" spc="-1" strike="noStrike">
                <a:solidFill>
                  <a:srgbClr val="000000"/>
                </a:solidFill>
                <a:latin typeface="Calibri"/>
                <a:ea typeface="Calibri"/>
              </a:rPr>
              <a:t>leunen op de expertise van het warmtebedrijf, waardoor keuzes mogelijk niet geheel onafhankelijk tot stand komen.</a:t>
            </a:r>
            <a:br>
              <a:rPr sz="2400"/>
            </a:br>
            <a:r>
              <a:rPr b="0" lang="nl-NL" sz="2400" spc="-1" strike="noStrike">
                <a:solidFill>
                  <a:srgbClr val="000000"/>
                </a:solidFill>
                <a:latin typeface="Calibri"/>
              </a:rPr>
              <a:t> </a:t>
            </a:r>
            <a:endParaRPr b="0" lang="nl-NL" sz="2400" spc="-1" strike="noStrike">
              <a:latin typeface="Arial"/>
            </a:endParaRPr>
          </a:p>
          <a:p>
            <a:pPr marL="343080" indent="-343080">
              <a:lnSpc>
                <a:spcPct val="107000"/>
              </a:lnSpc>
              <a:spcAft>
                <a:spcPts val="799"/>
              </a:spcAft>
              <a:buSzPct val="100017"/>
              <a:buBlip>
                <a:blip r:embed="rId3"/>
              </a:buBlip>
            </a:pPr>
            <a:r>
              <a:rPr b="0" lang="nl-NL" sz="2400" spc="-1" strike="noStrike">
                <a:solidFill>
                  <a:srgbClr val="000000"/>
                </a:solidFill>
                <a:latin typeface="Calibri"/>
                <a:ea typeface="Calibri"/>
              </a:rPr>
              <a:t>Een validatie of second opinion door een onafhankelijke organisatie kan de kwaliteit van de keuzes van B&amp;W waarborgen en de zorgvuldigheid van de besluitvorming en het draagvlak te vergroten”. </a:t>
            </a:r>
            <a:endParaRPr b="0" lang="nl-NL" sz="2400" spc="-1" strike="noStrike">
              <a:latin typeface="Arial"/>
            </a:endParaRPr>
          </a:p>
        </p:txBody>
      </p:sp>
      <p:sp>
        <p:nvSpPr>
          <p:cNvPr id="157" name="PlaceHolder 2"/>
          <p:cNvSpPr>
            <a:spLocks noGrp="1"/>
          </p:cNvSpPr>
          <p:nvPr>
            <p:ph type="dt" idx="19"/>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4" name="PlaceHolder 3"/>
          <p:cNvSpPr>
            <a:spLocks noGrp="1"/>
          </p:cNvSpPr>
          <p:nvPr>
            <p:ph type="sldNum" idx="9"/>
          </p:nvPr>
        </p:nvSpPr>
        <p:spPr/>
        <p:txBody>
          <a:bodyPr/>
          <a:p>
            <a:fld id="{72FF810F-70B4-4087-BD2E-6B8801ECEBB7}" type="slidenum">
              <a:t>7</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5 conclusies</a:t>
            </a:r>
            <a:endParaRPr b="0" lang="nl-NL" sz="4400" spc="-1" strike="noStrike">
              <a:solidFill>
                <a:srgbClr val="000000"/>
              </a:solidFill>
              <a:latin typeface="Calibri"/>
            </a:endParaRPr>
          </a:p>
        </p:txBody>
      </p:sp>
      <p:sp>
        <p:nvSpPr>
          <p:cNvPr id="159" name="Rechthoek 2"/>
          <p:cNvSpPr/>
          <p:nvPr/>
        </p:nvSpPr>
        <p:spPr>
          <a:xfrm>
            <a:off x="838080" y="1562040"/>
            <a:ext cx="10382400" cy="458028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0000"/>
              </a:lnSpc>
              <a:buSzPct val="100017"/>
              <a:buBlip>
                <a:blip r:embed="rId1"/>
              </a:buBlip>
            </a:pPr>
            <a:r>
              <a:rPr b="0" lang="nl-NL" sz="2400" spc="-1" strike="noStrike">
                <a:solidFill>
                  <a:srgbClr val="000000"/>
                </a:solidFill>
                <a:latin typeface="Calibri"/>
                <a:ea typeface="Calibri"/>
              </a:rPr>
              <a:t>De gemeente moet haar waarborg dat afnemers van stadsverwarming niet slechter af zijn  dan inwoners met een CV ketel waarmaken, dus prijsverschil compenseren.</a:t>
            </a:r>
            <a:endParaRPr b="0" lang="nl-NL" sz="2400" spc="-1" strike="noStrike">
              <a:latin typeface="Arial"/>
            </a:endParaRPr>
          </a:p>
          <a:p>
            <a:pPr marL="343080" indent="-343080">
              <a:lnSpc>
                <a:spcPct val="100000"/>
              </a:lnSpc>
              <a:buSzPct val="100017"/>
              <a:buBlip>
                <a:blip r:embed="rId2"/>
              </a:buBlip>
            </a:pPr>
            <a:r>
              <a:rPr b="0" lang="nl-NL" sz="2400" spc="-1" strike="noStrike">
                <a:solidFill>
                  <a:srgbClr val="000000"/>
                </a:solidFill>
                <a:latin typeface="Calibri"/>
                <a:ea typeface="Calibri"/>
              </a:rPr>
              <a:t>ACM dicht zich een steeds belangrijker rol toe maar ik heb ernstige twijfel aan hun kritisch vermogen.</a:t>
            </a:r>
            <a:endParaRPr b="0" lang="nl-NL" sz="2400" spc="-1" strike="noStrike">
              <a:latin typeface="Arial"/>
            </a:endParaRPr>
          </a:p>
          <a:p>
            <a:pPr marL="343080" indent="-343080">
              <a:lnSpc>
                <a:spcPct val="100000"/>
              </a:lnSpc>
              <a:buSzPct val="100017"/>
              <a:buBlip>
                <a:blip r:embed="rId3"/>
              </a:buBlip>
            </a:pPr>
            <a:r>
              <a:rPr b="0" lang="nl-NL" sz="2400" spc="-1" strike="noStrike">
                <a:solidFill>
                  <a:srgbClr val="000000"/>
                </a:solidFill>
                <a:latin typeface="Calibri"/>
                <a:ea typeface="Calibri"/>
              </a:rPr>
              <a:t>De gemeente Breda dient het voortouw te nemen in de discussies rond EnNatuurlijk en te komen tot het oprichten van een collectief van afnemers (rol wijkraad?)</a:t>
            </a:r>
            <a:endParaRPr b="0" lang="nl-NL" sz="2400" spc="-1" strike="noStrike">
              <a:latin typeface="Arial"/>
            </a:endParaRPr>
          </a:p>
          <a:p>
            <a:pPr marL="343080" indent="-343080">
              <a:lnSpc>
                <a:spcPct val="100000"/>
              </a:lnSpc>
              <a:spcAft>
                <a:spcPts val="799"/>
              </a:spcAft>
              <a:buSzPct val="100017"/>
              <a:buBlip>
                <a:blip r:embed="rId4"/>
              </a:buBlip>
            </a:pPr>
            <a:r>
              <a:rPr b="0" lang="nl-NL" sz="2400" spc="-1" strike="noStrike">
                <a:solidFill>
                  <a:srgbClr val="000000"/>
                </a:solidFill>
                <a:latin typeface="Calibri"/>
                <a:ea typeface="Calibri"/>
              </a:rPr>
              <a:t>De gemeente moet projecten starten en ondersteunen van alternatieven energiebronnen. Dit mede in het licht van de moeizame overlegsituaties met EnNatuurlijk in andere gemeenten (Tilburg en Eindhoven</a:t>
            </a:r>
            <a:r>
              <a:rPr b="0" lang="nl-NL" sz="1800" spc="-1" strike="noStrike">
                <a:solidFill>
                  <a:srgbClr val="000000"/>
                </a:solidFill>
                <a:latin typeface="Calibri"/>
                <a:ea typeface="Calibri"/>
              </a:rPr>
              <a:t>).</a:t>
            </a:r>
            <a:endParaRPr b="0" lang="nl-NL" sz="1800" spc="-1" strike="noStrike">
              <a:latin typeface="Arial"/>
            </a:endParaRPr>
          </a:p>
          <a:p>
            <a:pPr marL="343080" indent="-343080">
              <a:lnSpc>
                <a:spcPct val="100000"/>
              </a:lnSpc>
              <a:spcAft>
                <a:spcPts val="799"/>
              </a:spcAft>
              <a:buSzPct val="100017"/>
              <a:buBlip>
                <a:blip r:embed="rId5"/>
              </a:buBlip>
            </a:pPr>
            <a:r>
              <a:rPr b="0" lang="nl-NL" sz="2400" spc="-1" strike="noStrike">
                <a:solidFill>
                  <a:srgbClr val="000000"/>
                </a:solidFill>
                <a:latin typeface="Calibri"/>
                <a:ea typeface="Calibri"/>
              </a:rPr>
              <a:t>Er is collectiviteit en volharding nodig.</a:t>
            </a:r>
            <a:endParaRPr b="0" lang="nl-NL" sz="2400" spc="-1" strike="noStrike">
              <a:latin typeface="Arial"/>
            </a:endParaRPr>
          </a:p>
        </p:txBody>
      </p:sp>
      <p:sp>
        <p:nvSpPr>
          <p:cNvPr id="160" name="PlaceHolder 2"/>
          <p:cNvSpPr>
            <a:spLocks noGrp="1"/>
          </p:cNvSpPr>
          <p:nvPr>
            <p:ph type="dt" idx="20"/>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4" name="PlaceHolder 3"/>
          <p:cNvSpPr>
            <a:spLocks noGrp="1"/>
          </p:cNvSpPr>
          <p:nvPr>
            <p:ph type="sldNum" idx="9"/>
          </p:nvPr>
        </p:nvSpPr>
        <p:spPr/>
        <p:txBody>
          <a:bodyPr/>
          <a:p>
            <a:fld id="{9E9F87AA-A5C4-4CDB-9AD1-5F45F3AF4E8C}" type="slidenum">
              <a:t>8</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Verwonder punten</a:t>
            </a:r>
            <a:endParaRPr b="0" lang="nl-NL" sz="4400" spc="-1" strike="noStrike">
              <a:solidFill>
                <a:srgbClr val="000000"/>
              </a:solidFill>
              <a:latin typeface="Calibri"/>
            </a:endParaRPr>
          </a:p>
        </p:txBody>
      </p:sp>
      <p:sp>
        <p:nvSpPr>
          <p:cNvPr id="162" name="PlaceHolder 2"/>
          <p:cNvSpPr>
            <a:spLocks noGrp="1"/>
          </p:cNvSpPr>
          <p:nvPr>
            <p:ph type="dt" idx="21"/>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163" name="Rechthoek 4"/>
          <p:cNvSpPr/>
          <p:nvPr/>
        </p:nvSpPr>
        <p:spPr>
          <a:xfrm>
            <a:off x="747000" y="1424520"/>
            <a:ext cx="10715040" cy="384876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0000"/>
              </a:lnSpc>
              <a:buSzPct val="100017"/>
              <a:buBlip>
                <a:blip r:embed="rId1"/>
              </a:buBlip>
            </a:pPr>
            <a:r>
              <a:rPr b="0" lang="nl-NL" sz="2400" spc="12" strike="noStrike">
                <a:solidFill>
                  <a:srgbClr val="000000"/>
                </a:solidFill>
                <a:latin typeface="Calibri"/>
                <a:ea typeface="Calibri"/>
              </a:rPr>
              <a:t>PGGM, pensioenuitvoeringsorganisatie zonder winstoogmerk, bezit 80% procent van de aandelen van Ennatuurlijk.</a:t>
            </a:r>
            <a:br>
              <a:rPr sz="2400"/>
            </a:br>
            <a:r>
              <a:rPr b="0" lang="nl-NL" sz="2400" spc="12" strike="noStrike">
                <a:solidFill>
                  <a:srgbClr val="000000"/>
                </a:solidFill>
                <a:latin typeface="Calibri"/>
              </a:rPr>
              <a:t> </a:t>
            </a:r>
            <a:endParaRPr b="0" lang="nl-NL" sz="2400" spc="-1" strike="noStrike">
              <a:latin typeface="Arial"/>
            </a:endParaRPr>
          </a:p>
          <a:p>
            <a:pPr marL="343080" indent="-343080">
              <a:lnSpc>
                <a:spcPct val="100000"/>
              </a:lnSpc>
              <a:spcAft>
                <a:spcPts val="799"/>
              </a:spcAft>
              <a:buSzPct val="100017"/>
              <a:buBlip>
                <a:blip r:embed="rId2"/>
              </a:buBlip>
            </a:pPr>
            <a:r>
              <a:rPr b="0" lang="nl-NL" sz="2400" spc="12" strike="noStrike">
                <a:solidFill>
                  <a:srgbClr val="000000"/>
                </a:solidFill>
                <a:latin typeface="Calibri"/>
                <a:ea typeface="Calibri"/>
              </a:rPr>
              <a:t>Uit BredaVandaag december 2022: </a:t>
            </a:r>
            <a:r>
              <a:rPr b="1" lang="nl-NL" sz="2400" spc="12" strike="noStrike">
                <a:solidFill>
                  <a:srgbClr val="000000"/>
                </a:solidFill>
                <a:latin typeface="Calibri"/>
                <a:ea typeface="Calibri"/>
              </a:rPr>
              <a:t>Wethouder Peter Bakker</a:t>
            </a:r>
            <a:r>
              <a:rPr b="0" lang="nl-NL" sz="2400" spc="12" strike="noStrike">
                <a:solidFill>
                  <a:srgbClr val="000000"/>
                </a:solidFill>
                <a:latin typeface="Calibri"/>
                <a:ea typeface="Calibri"/>
              </a:rPr>
              <a:t>: Publieke warmtenetten helpen het maatschappelijk belang beter te borgen denk daarbij aan de </a:t>
            </a:r>
            <a:r>
              <a:rPr b="1" lang="nl-NL" sz="2400" spc="12" strike="noStrike">
                <a:solidFill>
                  <a:srgbClr val="000000"/>
                </a:solidFill>
                <a:latin typeface="Calibri"/>
                <a:ea typeface="Calibri"/>
              </a:rPr>
              <a:t>betaalbaarheid</a:t>
            </a:r>
            <a:r>
              <a:rPr b="0" lang="nl-NL" sz="2400" spc="12" strike="noStrike">
                <a:solidFill>
                  <a:srgbClr val="000000"/>
                </a:solidFill>
                <a:latin typeface="Calibri"/>
                <a:ea typeface="Calibri"/>
              </a:rPr>
              <a:t>, duurzaamheid en </a:t>
            </a:r>
            <a:r>
              <a:rPr b="1" lang="nl-NL" sz="2400" spc="12" strike="noStrike">
                <a:solidFill>
                  <a:srgbClr val="000000"/>
                </a:solidFill>
                <a:latin typeface="Calibri"/>
                <a:ea typeface="Calibri"/>
              </a:rPr>
              <a:t>participatie</a:t>
            </a:r>
            <a:r>
              <a:rPr b="0" lang="nl-NL" sz="2400" spc="12" strike="noStrike">
                <a:solidFill>
                  <a:srgbClr val="000000"/>
                </a:solidFill>
                <a:latin typeface="Calibri"/>
                <a:ea typeface="Calibri"/>
              </a:rPr>
              <a:t>.</a:t>
            </a:r>
            <a:br>
              <a:rPr sz="2400"/>
            </a:br>
            <a:r>
              <a:rPr b="0" lang="nl-NL" sz="2400" spc="12" strike="noStrike">
                <a:solidFill>
                  <a:srgbClr val="000000"/>
                </a:solidFill>
                <a:latin typeface="Calibri"/>
              </a:rPr>
              <a:t> </a:t>
            </a:r>
            <a:endParaRPr b="0" lang="nl-NL" sz="2400" spc="-1" strike="noStrike">
              <a:latin typeface="Arial"/>
            </a:endParaRPr>
          </a:p>
          <a:p>
            <a:pPr marL="343080" indent="-343080">
              <a:lnSpc>
                <a:spcPct val="100000"/>
              </a:lnSpc>
              <a:spcAft>
                <a:spcPts val="799"/>
              </a:spcAft>
              <a:buSzPct val="100017"/>
              <a:buBlip>
                <a:blip r:embed="rId3"/>
              </a:buBlip>
            </a:pPr>
            <a:r>
              <a:rPr b="0" lang="nl-NL" sz="2400" spc="12" strike="noStrike">
                <a:solidFill>
                  <a:srgbClr val="000000"/>
                </a:solidFill>
                <a:latin typeface="Calibri"/>
                <a:ea typeface="Calibri"/>
              </a:rPr>
              <a:t> </a:t>
            </a:r>
            <a:r>
              <a:rPr b="0" lang="nl-NL" sz="2400" spc="12" strike="noStrike">
                <a:solidFill>
                  <a:srgbClr val="000000"/>
                </a:solidFill>
                <a:latin typeface="Calibri"/>
                <a:ea typeface="Calibri"/>
              </a:rPr>
              <a:t>Van website EnNatuurlijk: </a:t>
            </a:r>
            <a:r>
              <a:rPr b="1" lang="nl-NL" sz="2400" spc="-1" strike="noStrike">
                <a:solidFill>
                  <a:srgbClr val="000000"/>
                </a:solidFill>
                <a:latin typeface="Calibri"/>
                <a:ea typeface="Times New Roman"/>
              </a:rPr>
              <a:t>Ernst Japikse, algemeen directeur EnNatuurlijk</a:t>
            </a:r>
            <a:r>
              <a:rPr b="0" lang="nl-NL" sz="2400" spc="-1" strike="noStrike">
                <a:solidFill>
                  <a:srgbClr val="000000"/>
                </a:solidFill>
                <a:latin typeface="Calibri"/>
                <a:ea typeface="Times New Roman"/>
              </a:rPr>
              <a:t>: </a:t>
            </a:r>
            <a:r>
              <a:rPr b="0" lang="nl-NL" sz="2400" spc="12" strike="noStrike">
                <a:solidFill>
                  <a:srgbClr val="000000"/>
                </a:solidFill>
                <a:latin typeface="Calibri"/>
                <a:ea typeface="Calibri"/>
              </a:rPr>
              <a:t>We investeren in de relatie met de klant. Dus betrekken we klanten bij projecten.</a:t>
            </a:r>
            <a:r>
              <a:rPr b="0" lang="nl-NL" sz="2400" spc="-1" strike="noStrike">
                <a:solidFill>
                  <a:srgbClr val="000000"/>
                </a:solidFill>
                <a:latin typeface="Calibri"/>
                <a:ea typeface="Calibri"/>
              </a:rPr>
              <a:t> Daarom zijn we ook transparant over onze tarieven”.</a:t>
            </a:r>
            <a:endParaRPr b="0" lang="nl-NL" sz="2400" spc="-1" strike="noStrike">
              <a:latin typeface="Arial"/>
            </a:endParaRPr>
          </a:p>
        </p:txBody>
      </p:sp>
      <p:sp>
        <p:nvSpPr>
          <p:cNvPr id="164" name="Rechthoek 5"/>
          <p:cNvSpPr/>
          <p:nvPr/>
        </p:nvSpPr>
        <p:spPr>
          <a:xfrm>
            <a:off x="2003760" y="5557320"/>
            <a:ext cx="8595360" cy="969840"/>
          </a:xfrm>
          <a:prstGeom prst="rect">
            <a:avLst/>
          </a:prstGeom>
          <a:noFill/>
          <a:ln w="0">
            <a:solidFill>
              <a:srgbClr val="5b9bd5"/>
            </a:solidFill>
          </a:ln>
        </p:spPr>
        <p:style>
          <a:lnRef idx="0"/>
          <a:fillRef idx="0"/>
          <a:effectRef idx="0"/>
          <a:fontRef idx="minor"/>
        </p:style>
        <p:txBody>
          <a:bodyPr lIns="90000" rIns="90000" tIns="45000" bIns="45000" anchor="t">
            <a:spAutoFit/>
          </a:bodyPr>
          <a:p>
            <a:pPr>
              <a:lnSpc>
                <a:spcPct val="107000"/>
              </a:lnSpc>
              <a:spcAft>
                <a:spcPts val="799"/>
              </a:spcAft>
            </a:pPr>
            <a:r>
              <a:rPr b="0" lang="nl-NL" sz="1800" spc="-1" strike="noStrike">
                <a:solidFill>
                  <a:schemeClr val="accent1">
                    <a:lumMod val="75000"/>
                  </a:schemeClr>
                </a:solidFill>
                <a:latin typeface="Calibri"/>
                <a:ea typeface="Calibri"/>
              </a:rPr>
              <a:t>N.B. Door de nieuwe wet gelden geen landelijke tarieven meer. Vraagt extra alertheid. </a:t>
            </a:r>
            <a:r>
              <a:rPr b="0" lang="nl-NL" sz="1800" spc="12" strike="noStrike">
                <a:solidFill>
                  <a:schemeClr val="accent1">
                    <a:lumMod val="75000"/>
                  </a:schemeClr>
                </a:solidFill>
                <a:latin typeface="Calibri"/>
                <a:ea typeface="Calibri"/>
              </a:rPr>
              <a:t>Amer centrale stopt in 2027 met leveren warmte. Daarna verschillende warmtebronnen zoals aardwarmte en/of industriële warmte uit de omgeving Moerdijk.</a:t>
            </a:r>
            <a:endParaRPr b="0" lang="nl-NL" sz="1800" spc="-1" strike="noStrike">
              <a:latin typeface="Arial"/>
            </a:endParaRPr>
          </a:p>
        </p:txBody>
      </p:sp>
      <p:sp>
        <p:nvSpPr>
          <p:cNvPr id="4" name="PlaceHolder 3"/>
          <p:cNvSpPr>
            <a:spLocks noGrp="1"/>
          </p:cNvSpPr>
          <p:nvPr>
            <p:ph type="sldNum" idx="9"/>
          </p:nvPr>
        </p:nvSpPr>
        <p:spPr/>
        <p:txBody>
          <a:bodyPr/>
          <a:p>
            <a:fld id="{4532743D-E165-479B-80C6-1C1907D3C2B6}" type="slidenum">
              <a:t>9</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Dank voor de aandacht </a:t>
            </a:r>
            <a:endParaRPr b="0" lang="nl-NL" sz="4400" spc="-1" strike="noStrike">
              <a:solidFill>
                <a:srgbClr val="000000"/>
              </a:solidFill>
              <a:latin typeface="Calibri"/>
            </a:endParaRPr>
          </a:p>
        </p:txBody>
      </p:sp>
      <p:sp>
        <p:nvSpPr>
          <p:cNvPr id="166" name="Rechthoek 3"/>
          <p:cNvSpPr/>
          <p:nvPr/>
        </p:nvSpPr>
        <p:spPr>
          <a:xfrm>
            <a:off x="709920" y="1874880"/>
            <a:ext cx="8211960" cy="4554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nl-NL" sz="2400" spc="-1" strike="noStrike">
                <a:solidFill>
                  <a:srgbClr val="000000"/>
                </a:solidFill>
                <a:latin typeface="Calibri"/>
                <a:ea typeface="Calibri"/>
              </a:rPr>
              <a:t>Wat zou ons voor 2024 in redelijkheid te wachten staan:</a:t>
            </a:r>
            <a:endParaRPr b="0" lang="nl-NL" sz="2400" spc="-1" strike="noStrike">
              <a:latin typeface="Arial"/>
            </a:endParaRPr>
          </a:p>
        </p:txBody>
      </p:sp>
      <p:sp>
        <p:nvSpPr>
          <p:cNvPr id="167" name="PlaceHolder 2"/>
          <p:cNvSpPr>
            <a:spLocks noGrp="1"/>
          </p:cNvSpPr>
          <p:nvPr>
            <p:ph type="dt" idx="22"/>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pic>
        <p:nvPicPr>
          <p:cNvPr id="168" name="Afbeelding 6" descr=""/>
          <p:cNvPicPr/>
          <p:nvPr/>
        </p:nvPicPr>
        <p:blipFill>
          <a:blip r:embed="rId1"/>
          <a:stretch/>
        </p:blipFill>
        <p:spPr>
          <a:xfrm>
            <a:off x="1897200" y="5252760"/>
            <a:ext cx="7223400" cy="1393560"/>
          </a:xfrm>
          <a:prstGeom prst="rect">
            <a:avLst/>
          </a:prstGeom>
          <a:ln w="0">
            <a:noFill/>
          </a:ln>
        </p:spPr>
      </p:pic>
      <p:pic>
        <p:nvPicPr>
          <p:cNvPr id="169" name="Afbeelding 7" descr=""/>
          <p:cNvPicPr/>
          <p:nvPr/>
        </p:nvPicPr>
        <p:blipFill>
          <a:blip r:embed="rId2"/>
          <a:stretch/>
        </p:blipFill>
        <p:spPr>
          <a:xfrm>
            <a:off x="7381440" y="3599280"/>
            <a:ext cx="3879360" cy="1326600"/>
          </a:xfrm>
          <a:prstGeom prst="rect">
            <a:avLst/>
          </a:prstGeom>
          <a:ln w="0">
            <a:noFill/>
          </a:ln>
        </p:spPr>
      </p:pic>
      <p:pic>
        <p:nvPicPr>
          <p:cNvPr id="170" name="Afbeelding 8" descr=""/>
          <p:cNvPicPr/>
          <p:nvPr/>
        </p:nvPicPr>
        <p:blipFill>
          <a:blip r:embed="rId3"/>
          <a:stretch/>
        </p:blipFill>
        <p:spPr>
          <a:xfrm>
            <a:off x="7955280" y="1446840"/>
            <a:ext cx="3676680" cy="1528920"/>
          </a:xfrm>
          <a:prstGeom prst="rect">
            <a:avLst/>
          </a:prstGeom>
          <a:ln w="0">
            <a:noFill/>
          </a:ln>
        </p:spPr>
      </p:pic>
      <p:pic>
        <p:nvPicPr>
          <p:cNvPr id="171" name="Afbeelding 10" descr=""/>
          <p:cNvPicPr/>
          <p:nvPr/>
        </p:nvPicPr>
        <p:blipFill>
          <a:blip r:embed="rId4"/>
          <a:stretch/>
        </p:blipFill>
        <p:spPr>
          <a:xfrm>
            <a:off x="612360" y="2520720"/>
            <a:ext cx="5723280" cy="2841480"/>
          </a:xfrm>
          <a:prstGeom prst="rect">
            <a:avLst/>
          </a:prstGeom>
          <a:ln w="0">
            <a:noFill/>
          </a:ln>
        </p:spPr>
      </p:pic>
      <p:sp>
        <p:nvSpPr>
          <p:cNvPr id="4" name="PlaceHolder 3"/>
          <p:cNvSpPr>
            <a:spLocks noGrp="1"/>
          </p:cNvSpPr>
          <p:nvPr>
            <p:ph type="sldNum" idx="9"/>
          </p:nvPr>
        </p:nvSpPr>
        <p:spPr/>
        <p:txBody>
          <a:bodyPr/>
          <a:p>
            <a:fld id="{60790115-39F2-4534-9CF2-9F56706167F5}" type="slidenum">
              <a:t>10</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Acties tot nu toe</a:t>
            </a:r>
            <a:endParaRPr b="0" lang="nl-NL" sz="4400" spc="-1" strike="noStrike">
              <a:solidFill>
                <a:srgbClr val="000000"/>
              </a:solidFill>
              <a:latin typeface="Calibri"/>
            </a:endParaRPr>
          </a:p>
        </p:txBody>
      </p:sp>
      <p:sp>
        <p:nvSpPr>
          <p:cNvPr id="173" name="PlaceHolder 2"/>
          <p:cNvSpPr>
            <a:spLocks noGrp="1"/>
          </p:cNvSpPr>
          <p:nvPr>
            <p:ph type="dt" idx="23"/>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sp>
        <p:nvSpPr>
          <p:cNvPr id="174" name="Rechthoek 4"/>
          <p:cNvSpPr/>
          <p:nvPr/>
        </p:nvSpPr>
        <p:spPr>
          <a:xfrm>
            <a:off x="645120" y="1394640"/>
            <a:ext cx="9915120" cy="4939560"/>
          </a:xfrm>
          <a:prstGeom prst="rect">
            <a:avLst/>
          </a:prstGeom>
          <a:noFill/>
          <a:ln w="0">
            <a:noFill/>
          </a:ln>
        </p:spPr>
        <p:style>
          <a:lnRef idx="0"/>
          <a:fillRef idx="0"/>
          <a:effectRef idx="0"/>
          <a:fontRef idx="minor"/>
        </p:style>
        <p:txBody>
          <a:bodyPr lIns="90000" rIns="90000" tIns="45000" bIns="45000" anchor="t">
            <a:spAutoFit/>
          </a:bodyPr>
          <a:p>
            <a:pPr marL="343080" indent="-343080">
              <a:lnSpc>
                <a:spcPct val="107000"/>
              </a:lnSpc>
              <a:buSzPct val="100000"/>
              <a:buBlip>
                <a:blip r:embed="rId1"/>
              </a:buBlip>
            </a:pPr>
            <a:r>
              <a:rPr b="0" lang="nl-NL" sz="2000" spc="-1" strike="noStrike">
                <a:solidFill>
                  <a:srgbClr val="000000"/>
                </a:solidFill>
                <a:latin typeface="Calibri"/>
                <a:ea typeface="Calibri"/>
              </a:rPr>
              <a:t>EnNatuurlijk aangeschreven: Niets aan de hand.</a:t>
            </a:r>
            <a:endParaRPr b="0" lang="nl-NL" sz="2000" spc="-1" strike="noStrike">
              <a:latin typeface="Arial"/>
            </a:endParaRPr>
          </a:p>
          <a:p>
            <a:pPr marL="343080" indent="-343080">
              <a:lnSpc>
                <a:spcPct val="107000"/>
              </a:lnSpc>
              <a:buSzPct val="100000"/>
              <a:buBlip>
                <a:blip r:embed="rId2"/>
              </a:buBlip>
            </a:pPr>
            <a:r>
              <a:rPr b="0" lang="nl-NL" sz="2000" spc="-1" strike="noStrike">
                <a:solidFill>
                  <a:srgbClr val="000000"/>
                </a:solidFill>
                <a:latin typeface="Calibri"/>
                <a:ea typeface="Calibri"/>
              </a:rPr>
              <a:t>Klacht ingediend ACM, brieven geschreven. Kunnen niets doen.</a:t>
            </a:r>
            <a:endParaRPr b="0" lang="nl-NL" sz="2000" spc="-1" strike="noStrike">
              <a:latin typeface="Arial"/>
            </a:endParaRPr>
          </a:p>
          <a:p>
            <a:pPr marL="343080" indent="-343080">
              <a:lnSpc>
                <a:spcPct val="107000"/>
              </a:lnSpc>
              <a:buSzPct val="100000"/>
              <a:buBlip>
                <a:blip r:embed="rId3"/>
              </a:buBlip>
            </a:pPr>
            <a:r>
              <a:rPr b="0" lang="nl-NL" sz="2000" spc="-1" strike="noStrike">
                <a:solidFill>
                  <a:srgbClr val="000000"/>
                </a:solidFill>
                <a:latin typeface="Calibri"/>
                <a:ea typeface="Calibri"/>
              </a:rPr>
              <a:t>Raadsleden aangeschreven (2X). Geen reactie.</a:t>
            </a:r>
            <a:endParaRPr b="0" lang="nl-NL" sz="2000" spc="-1" strike="noStrike">
              <a:latin typeface="Arial"/>
            </a:endParaRPr>
          </a:p>
          <a:p>
            <a:pPr marL="343080" indent="-343080">
              <a:lnSpc>
                <a:spcPct val="107000"/>
              </a:lnSpc>
              <a:buSzPct val="100000"/>
              <a:buBlip>
                <a:blip r:embed="rId4"/>
              </a:buBlip>
            </a:pPr>
            <a:r>
              <a:rPr b="0" lang="nl-NL" sz="2000" spc="-1" strike="noStrike">
                <a:solidFill>
                  <a:srgbClr val="000000"/>
                </a:solidFill>
                <a:latin typeface="Calibri"/>
                <a:ea typeface="Calibri"/>
              </a:rPr>
              <a:t>Inspraakreactie gemeente raad. 1 reactie.</a:t>
            </a:r>
            <a:endParaRPr b="0" lang="nl-NL" sz="2000" spc="-1" strike="noStrike">
              <a:latin typeface="Arial"/>
            </a:endParaRPr>
          </a:p>
          <a:p>
            <a:pPr marL="343080" indent="-343080">
              <a:lnSpc>
                <a:spcPct val="107000"/>
              </a:lnSpc>
              <a:buSzPct val="100000"/>
              <a:buBlip>
                <a:blip r:embed="rId5"/>
              </a:buBlip>
            </a:pPr>
            <a:r>
              <a:rPr b="0" lang="nl-NL" sz="2000" spc="-1" strike="noStrike">
                <a:solidFill>
                  <a:srgbClr val="000000"/>
                </a:solidFill>
                <a:latin typeface="Calibri"/>
                <a:ea typeface="Calibri"/>
              </a:rPr>
              <a:t>Brieven naar diverse TV programma’s. Radar heeft deel uitzending aan geweid.</a:t>
            </a:r>
            <a:endParaRPr b="0" lang="nl-NL" sz="2000" spc="-1" strike="noStrike">
              <a:latin typeface="Arial"/>
            </a:endParaRPr>
          </a:p>
          <a:p>
            <a:pPr marL="343080" indent="-343080">
              <a:lnSpc>
                <a:spcPct val="107000"/>
              </a:lnSpc>
              <a:buSzPct val="100000"/>
              <a:buBlip>
                <a:blip r:embed="rId6"/>
              </a:buBlip>
            </a:pPr>
            <a:r>
              <a:rPr b="0" lang="nl-NL" sz="2000" spc="-1" strike="noStrike">
                <a:solidFill>
                  <a:srgbClr val="000000"/>
                </a:solidFill>
                <a:latin typeface="Calibri"/>
                <a:ea typeface="Calibri"/>
              </a:rPr>
              <a:t>Brieven naar kranten. Geen reactie. Nu artikel nav brief aan raad.</a:t>
            </a:r>
            <a:endParaRPr b="0" lang="nl-NL" sz="2000" spc="-1" strike="noStrike">
              <a:latin typeface="Arial"/>
            </a:endParaRPr>
          </a:p>
          <a:p>
            <a:pPr marL="343080" indent="-343080">
              <a:lnSpc>
                <a:spcPct val="107000"/>
              </a:lnSpc>
              <a:buSzPct val="100000"/>
              <a:buBlip>
                <a:blip r:embed="rId7"/>
              </a:buBlip>
            </a:pPr>
            <a:r>
              <a:rPr b="0" lang="nl-NL" sz="2000" spc="-1" strike="noStrike">
                <a:solidFill>
                  <a:srgbClr val="000000"/>
                </a:solidFill>
                <a:latin typeface="Calibri"/>
                <a:ea typeface="Calibri"/>
              </a:rPr>
              <a:t>Brief naar digitale krant HB, artikel geplaatst.</a:t>
            </a:r>
            <a:endParaRPr b="0" lang="nl-NL" sz="2000" spc="-1" strike="noStrike">
              <a:latin typeface="Arial"/>
            </a:endParaRPr>
          </a:p>
          <a:p>
            <a:pPr marL="343080" indent="-343080">
              <a:lnSpc>
                <a:spcPct val="107000"/>
              </a:lnSpc>
              <a:buSzPct val="100000"/>
              <a:buBlip>
                <a:blip r:embed="rId8"/>
              </a:buBlip>
            </a:pPr>
            <a:r>
              <a:rPr b="0" lang="nl-NL" sz="2000" spc="-1" strike="noStrike">
                <a:solidFill>
                  <a:srgbClr val="000000"/>
                </a:solidFill>
                <a:latin typeface="Calibri"/>
                <a:ea typeface="Calibri"/>
              </a:rPr>
              <a:t>Brief naar Consumentenbond. Reactie niets aan te doen.</a:t>
            </a:r>
            <a:endParaRPr b="0" lang="nl-NL" sz="2000" spc="-1" strike="noStrike">
              <a:latin typeface="Arial"/>
            </a:endParaRPr>
          </a:p>
          <a:p>
            <a:pPr marL="343080" indent="-343080">
              <a:lnSpc>
                <a:spcPct val="107000"/>
              </a:lnSpc>
              <a:buSzPct val="100000"/>
              <a:buBlip>
                <a:blip r:embed="rId9"/>
              </a:buBlip>
            </a:pPr>
            <a:r>
              <a:rPr b="0" lang="nl-NL" sz="2000" spc="-1" strike="noStrike">
                <a:solidFill>
                  <a:srgbClr val="000000"/>
                </a:solidFill>
                <a:latin typeface="Calibri"/>
                <a:ea typeface="Calibri"/>
              </a:rPr>
              <a:t>Brief naar Vereniging Eigen Huis. Geen reactie.</a:t>
            </a:r>
            <a:endParaRPr b="0" lang="nl-NL" sz="2000" spc="-1" strike="noStrike">
              <a:latin typeface="Arial"/>
            </a:endParaRPr>
          </a:p>
          <a:p>
            <a:pPr marL="343080" indent="-343080">
              <a:lnSpc>
                <a:spcPct val="107000"/>
              </a:lnSpc>
              <a:buSzPct val="100000"/>
              <a:buBlip>
                <a:blip r:embed="rId10"/>
              </a:buBlip>
            </a:pPr>
            <a:r>
              <a:rPr b="0" lang="nl-NL" sz="2000" spc="-1" strike="noStrike">
                <a:solidFill>
                  <a:srgbClr val="000000"/>
                </a:solidFill>
                <a:latin typeface="Calibri"/>
                <a:ea typeface="Calibri"/>
              </a:rPr>
              <a:t>Brief naar ombudsman. Kan niets doen. Breda heeft eigen ombudsman.</a:t>
            </a:r>
            <a:endParaRPr b="0" lang="nl-NL" sz="2000" spc="-1" strike="noStrike">
              <a:latin typeface="Arial"/>
            </a:endParaRPr>
          </a:p>
          <a:p>
            <a:pPr marL="343080" indent="-343080">
              <a:lnSpc>
                <a:spcPct val="107000"/>
              </a:lnSpc>
              <a:buSzPct val="100000"/>
              <a:buBlip>
                <a:blip r:embed="rId11"/>
              </a:buBlip>
            </a:pPr>
            <a:r>
              <a:rPr b="0" lang="nl-NL" sz="2000" spc="-1" strike="noStrike">
                <a:solidFill>
                  <a:srgbClr val="000000"/>
                </a:solidFill>
                <a:latin typeface="Calibri"/>
                <a:ea typeface="Calibri"/>
              </a:rPr>
              <a:t>Brief aan 2</a:t>
            </a:r>
            <a:r>
              <a:rPr b="0" lang="nl-NL" sz="2000" spc="-1" strike="noStrike" baseline="30000">
                <a:solidFill>
                  <a:srgbClr val="000000"/>
                </a:solidFill>
                <a:latin typeface="Calibri"/>
                <a:ea typeface="Calibri"/>
              </a:rPr>
              <a:t>e</a:t>
            </a:r>
            <a:r>
              <a:rPr b="0" lang="nl-NL" sz="2000" spc="-1" strike="noStrike">
                <a:solidFill>
                  <a:srgbClr val="000000"/>
                </a:solidFill>
                <a:latin typeface="Calibri"/>
                <a:ea typeface="Calibri"/>
              </a:rPr>
              <a:t> kamer leden. 1 reactie. Geen tijd.</a:t>
            </a:r>
            <a:endParaRPr b="0" lang="nl-NL" sz="2000" spc="-1" strike="noStrike">
              <a:latin typeface="Arial"/>
            </a:endParaRPr>
          </a:p>
          <a:p>
            <a:pPr marL="343080" indent="-343080">
              <a:lnSpc>
                <a:spcPct val="107000"/>
              </a:lnSpc>
              <a:buSzPct val="100000"/>
              <a:buBlip>
                <a:blip r:embed="rId12"/>
              </a:buBlip>
            </a:pPr>
            <a:r>
              <a:rPr b="0" lang="nl-NL" sz="2000" spc="-1" strike="noStrike">
                <a:solidFill>
                  <a:srgbClr val="000000"/>
                </a:solidFill>
                <a:latin typeface="Calibri"/>
                <a:ea typeface="Calibri"/>
              </a:rPr>
              <a:t>Mails aan collectieven Tilburg en Eindhoven. Beperken zich tot de aansluitkosten</a:t>
            </a:r>
            <a:endParaRPr b="0" lang="nl-NL" sz="2000" spc="-1" strike="noStrike">
              <a:latin typeface="Arial"/>
            </a:endParaRPr>
          </a:p>
          <a:p>
            <a:pPr marL="343080" indent="-343080">
              <a:lnSpc>
                <a:spcPct val="107000"/>
              </a:lnSpc>
              <a:buSzPct val="100000"/>
              <a:buBlip>
                <a:blip r:embed="rId13"/>
              </a:buBlip>
            </a:pPr>
            <a:r>
              <a:rPr b="0" lang="nl-NL" sz="2000" spc="-1" strike="noStrike">
                <a:solidFill>
                  <a:srgbClr val="000000"/>
                </a:solidFill>
                <a:latin typeface="Calibri"/>
                <a:ea typeface="Calibri"/>
              </a:rPr>
              <a:t>Brief aan College B&amp;W Breda, in kopie aan raad.</a:t>
            </a:r>
            <a:endParaRPr b="0" lang="nl-NL" sz="2000" spc="-1" strike="noStrike">
              <a:latin typeface="Arial"/>
            </a:endParaRPr>
          </a:p>
          <a:p>
            <a:pPr marL="343080" indent="-343080">
              <a:lnSpc>
                <a:spcPct val="100000"/>
              </a:lnSpc>
              <a:buSzPct val="100000"/>
              <a:buBlip>
                <a:blip r:embed="rId14"/>
              </a:buBlip>
            </a:pPr>
            <a:r>
              <a:rPr b="0" lang="nl-NL" sz="2000" spc="-1" strike="noStrike">
                <a:solidFill>
                  <a:srgbClr val="000000"/>
                </a:solidFill>
                <a:latin typeface="Calibri"/>
                <a:ea typeface="Calibri"/>
              </a:rPr>
              <a:t>Brief aan bestuur PPGM.</a:t>
            </a:r>
            <a:endParaRPr b="0" lang="nl-NL" sz="2000" spc="-1" strike="noStrike">
              <a:latin typeface="Arial"/>
            </a:endParaRPr>
          </a:p>
          <a:p>
            <a:pPr marL="343080" indent="-343080">
              <a:lnSpc>
                <a:spcPct val="100000"/>
              </a:lnSpc>
              <a:buSzPct val="100000"/>
              <a:buBlip>
                <a:blip r:embed="rId15"/>
              </a:buBlip>
            </a:pPr>
            <a:r>
              <a:rPr b="0" lang="nl-NL" sz="2000" spc="-1" strike="noStrike">
                <a:solidFill>
                  <a:srgbClr val="000000"/>
                </a:solidFill>
                <a:latin typeface="Calibri"/>
                <a:ea typeface="Calibri"/>
              </a:rPr>
              <a:t>Brief aan directie EnNatuurlijk</a:t>
            </a:r>
            <a:endParaRPr b="0" lang="nl-NL" sz="2000" spc="-1" strike="noStrike">
              <a:latin typeface="Arial"/>
            </a:endParaRPr>
          </a:p>
        </p:txBody>
      </p:sp>
      <p:sp>
        <p:nvSpPr>
          <p:cNvPr id="4" name="PlaceHolder 3"/>
          <p:cNvSpPr>
            <a:spLocks noGrp="1"/>
          </p:cNvSpPr>
          <p:nvPr>
            <p:ph type="sldNum" idx="9"/>
          </p:nvPr>
        </p:nvSpPr>
        <p:spPr/>
        <p:txBody>
          <a:bodyPr/>
          <a:p>
            <a:fld id="{4D2813DC-8665-417B-90F3-DD647713BB03}" type="slidenum">
              <a:t>11</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nl-NL" sz="4400" spc="-1" strike="noStrike">
                <a:solidFill>
                  <a:srgbClr val="ff0000"/>
                </a:solidFill>
                <a:latin typeface="BATAVIA"/>
              </a:rPr>
              <a:t>Gegevens EnNatuurlijk</a:t>
            </a:r>
            <a:endParaRPr b="0" lang="nl-NL" sz="4400" spc="-1" strike="noStrike">
              <a:solidFill>
                <a:srgbClr val="000000"/>
              </a:solidFill>
              <a:latin typeface="Calibri"/>
            </a:endParaRPr>
          </a:p>
        </p:txBody>
      </p:sp>
      <p:sp>
        <p:nvSpPr>
          <p:cNvPr id="176" name="PlaceHolder 2"/>
          <p:cNvSpPr>
            <a:spLocks noGrp="1"/>
          </p:cNvSpPr>
          <p:nvPr>
            <p:ph type="dt" idx="24"/>
          </p:nvPr>
        </p:nvSpPr>
        <p:spPr>
          <a:xfrm>
            <a:off x="838080" y="6356520"/>
            <a:ext cx="2742840" cy="364680"/>
          </a:xfrm>
          <a:prstGeom prst="rect">
            <a:avLst/>
          </a:prstGeom>
          <a:noFill/>
          <a:ln w="0">
            <a:noFill/>
          </a:ln>
        </p:spPr>
        <p:txBody>
          <a:bodyPr anchor="ctr">
            <a:noAutofit/>
          </a:bodyPr>
          <a:lstStyle>
            <a:lvl1pPr indent="0">
              <a:lnSpc>
                <a:spcPct val="100000"/>
              </a:lnSpc>
              <a:buNone/>
              <a:defRPr b="0" lang="nl-NL" sz="1200" spc="-1" strike="noStrike">
                <a:solidFill>
                  <a:srgbClr val="8b8b8b"/>
                </a:solidFill>
                <a:latin typeface="Calibri"/>
              </a:defRPr>
            </a:lvl1pPr>
          </a:lstStyle>
          <a:p>
            <a:pPr indent="0">
              <a:lnSpc>
                <a:spcPct val="100000"/>
              </a:lnSpc>
              <a:buNone/>
            </a:pPr>
            <a:r>
              <a:rPr b="0" lang="nl-NL" sz="1200" spc="-1" strike="noStrike">
                <a:solidFill>
                  <a:srgbClr val="8b8b8b"/>
                </a:solidFill>
                <a:latin typeface="Calibri"/>
              </a:rPr>
              <a:t>28-8-2023</a:t>
            </a:r>
            <a:endParaRPr b="0" lang="nl-NL" sz="1200" spc="-1" strike="noStrike">
              <a:latin typeface="Times New Roman"/>
            </a:endParaRPr>
          </a:p>
        </p:txBody>
      </p:sp>
      <p:pic>
        <p:nvPicPr>
          <p:cNvPr id="177" name="Afbeelding 5" descr=""/>
          <p:cNvPicPr/>
          <p:nvPr/>
        </p:nvPicPr>
        <p:blipFill>
          <a:blip r:embed="rId1"/>
          <a:stretch/>
        </p:blipFill>
        <p:spPr>
          <a:xfrm>
            <a:off x="1223640" y="1690560"/>
            <a:ext cx="8216280" cy="4130280"/>
          </a:xfrm>
          <a:prstGeom prst="rect">
            <a:avLst/>
          </a:prstGeom>
          <a:ln w="0">
            <a:noFill/>
          </a:ln>
        </p:spPr>
      </p:pic>
      <p:sp>
        <p:nvSpPr>
          <p:cNvPr id="4" name="PlaceHolder 3"/>
          <p:cNvSpPr>
            <a:spLocks noGrp="1"/>
          </p:cNvSpPr>
          <p:nvPr>
            <p:ph type="sldNum" idx="9"/>
          </p:nvPr>
        </p:nvSpPr>
        <p:spPr/>
        <p:txBody>
          <a:bodyPr/>
          <a:p>
            <a:fld id="{36A1D470-BE0A-4F4D-90B6-D5129C1952E0}" type="slidenum">
              <a:t>12</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Kantoorthema">
  <a:themeElements>
    <a:clrScheme name="Kanto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Kantoorthema">
  <a:themeElements>
    <a:clrScheme name="Kanto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Kantoorthema">
  <a:themeElements>
    <a:clrScheme name="Kanto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284</TotalTime>
  <Application>View_PPTX_PLUS/7.4.0.3$Windows_X86_64 LibreOffice_project/</Application>
  <AppVersion>15.0000</AppVersion>
  <Words>642</Words>
  <Paragraphs>90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2023-08-26T10:16:51Z</dcterms:created>
  <dc:creator>Microsoft-account</dc:creator>
  <dc:description/>
  <dc:language>nl-NL</dc:language>
  <cp:lastModifiedBy>Microsoft-account</cp:lastModifiedBy>
  <dcterms:modified xsi:type="dcterms:W3CDTF">2023-08-28T13:14:57Z</dcterms:modified>
  <cp:revision>21</cp:revision>
  <dc:subject/>
  <dc:title>De zorgen om Stadsverwarming</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3</vt:i4>
  </property>
  <property fmtid="{D5CDD505-2E9C-101B-9397-08002B2CF9AE}" pid="3" name="PresentationFormat">
    <vt:lpwstr>Breedbeeld</vt:lpwstr>
  </property>
  <property fmtid="{D5CDD505-2E9C-101B-9397-08002B2CF9AE}" pid="4" name="Slides">
    <vt:i4>12</vt:i4>
  </property>
</Properties>
</file>